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Override PartName="/ppt/slides/slide943.xml" ContentType="application/vnd.openxmlformats-officedocument.presentationml.slide+xml"/>
  <Override PartName="/ppt/slides/slide944.xml" ContentType="application/vnd.openxmlformats-officedocument.presentationml.slide+xml"/>
  <Override PartName="/ppt/slides/slide945.xml" ContentType="application/vnd.openxmlformats-officedocument.presentationml.slide+xml"/>
  <Override PartName="/ppt/slides/slide946.xml" ContentType="application/vnd.openxmlformats-officedocument.presentationml.slide+xml"/>
  <Override PartName="/ppt/slides/slide947.xml" ContentType="application/vnd.openxmlformats-officedocument.presentationml.slide+xml"/>
  <Override PartName="/ppt/slides/slide948.xml" ContentType="application/vnd.openxmlformats-officedocument.presentationml.slide+xml"/>
  <Override PartName="/ppt/slides/slide949.xml" ContentType="application/vnd.openxmlformats-officedocument.presentationml.slide+xml"/>
  <Override PartName="/ppt/slides/slide950.xml" ContentType="application/vnd.openxmlformats-officedocument.presentationml.slide+xml"/>
  <Override PartName="/ppt/slides/slide951.xml" ContentType="application/vnd.openxmlformats-officedocument.presentationml.slide+xml"/>
  <Override PartName="/ppt/slides/slide952.xml" ContentType="application/vnd.openxmlformats-officedocument.presentationml.slide+xml"/>
  <Override PartName="/ppt/slides/slide953.xml" ContentType="application/vnd.openxmlformats-officedocument.presentationml.slide+xml"/>
  <Override PartName="/ppt/slides/slide954.xml" ContentType="application/vnd.openxmlformats-officedocument.presentationml.slide+xml"/>
  <Override PartName="/ppt/slides/slide955.xml" ContentType="application/vnd.openxmlformats-officedocument.presentationml.slide+xml"/>
  <Override PartName="/ppt/slides/slide956.xml" ContentType="application/vnd.openxmlformats-officedocument.presentationml.slide+xml"/>
  <Override PartName="/ppt/slides/slide957.xml" ContentType="application/vnd.openxmlformats-officedocument.presentationml.slide+xml"/>
  <Override PartName="/ppt/slides/slide958.xml" ContentType="application/vnd.openxmlformats-officedocument.presentationml.slide+xml"/>
  <Override PartName="/ppt/slides/slide959.xml" ContentType="application/vnd.openxmlformats-officedocument.presentationml.slide+xml"/>
  <Override PartName="/ppt/slides/slide960.xml" ContentType="application/vnd.openxmlformats-officedocument.presentationml.slide+xml"/>
  <Override PartName="/ppt/slides/slide961.xml" ContentType="application/vnd.openxmlformats-officedocument.presentationml.slide+xml"/>
  <Override PartName="/ppt/slides/slide962.xml" ContentType="application/vnd.openxmlformats-officedocument.presentationml.slide+xml"/>
  <Override PartName="/ppt/slides/slide963.xml" ContentType="application/vnd.openxmlformats-officedocument.presentationml.slide+xml"/>
  <Override PartName="/ppt/slides/slide964.xml" ContentType="application/vnd.openxmlformats-officedocument.presentationml.slide+xml"/>
  <Override PartName="/ppt/slides/slide965.xml" ContentType="application/vnd.openxmlformats-officedocument.presentationml.slide+xml"/>
  <Override PartName="/ppt/slides/slide966.xml" ContentType="application/vnd.openxmlformats-officedocument.presentationml.slide+xml"/>
  <Override PartName="/ppt/slides/slide967.xml" ContentType="application/vnd.openxmlformats-officedocument.presentationml.slide+xml"/>
  <Override PartName="/ppt/slides/slide968.xml" ContentType="application/vnd.openxmlformats-officedocument.presentationml.slide+xml"/>
  <Override PartName="/ppt/slides/slide969.xml" ContentType="application/vnd.openxmlformats-officedocument.presentationml.slide+xml"/>
  <Override PartName="/ppt/slides/slide970.xml" ContentType="application/vnd.openxmlformats-officedocument.presentationml.slide+xml"/>
  <Override PartName="/ppt/slides/slide971.xml" ContentType="application/vnd.openxmlformats-officedocument.presentationml.slide+xml"/>
  <Override PartName="/ppt/slides/slide972.xml" ContentType="application/vnd.openxmlformats-officedocument.presentationml.slide+xml"/>
  <Override PartName="/ppt/slides/slide973.xml" ContentType="application/vnd.openxmlformats-officedocument.presentationml.slide+xml"/>
  <Override PartName="/ppt/slides/slide974.xml" ContentType="application/vnd.openxmlformats-officedocument.presentationml.slide+xml"/>
  <Override PartName="/ppt/slides/slide975.xml" ContentType="application/vnd.openxmlformats-officedocument.presentationml.slide+xml"/>
  <Override PartName="/ppt/slides/slide976.xml" ContentType="application/vnd.openxmlformats-officedocument.presentationml.slide+xml"/>
  <Override PartName="/ppt/slides/slide977.xml" ContentType="application/vnd.openxmlformats-officedocument.presentationml.slide+xml"/>
  <Override PartName="/ppt/slides/slide978.xml" ContentType="application/vnd.openxmlformats-officedocument.presentationml.slide+xml"/>
  <Override PartName="/ppt/slides/slide979.xml" ContentType="application/vnd.openxmlformats-officedocument.presentationml.slide+xml"/>
  <Override PartName="/ppt/slides/slide980.xml" ContentType="application/vnd.openxmlformats-officedocument.presentationml.slide+xml"/>
  <Override PartName="/ppt/slides/slide981.xml" ContentType="application/vnd.openxmlformats-officedocument.presentationml.slide+xml"/>
  <Override PartName="/ppt/slides/slide982.xml" ContentType="application/vnd.openxmlformats-officedocument.presentationml.slide+xml"/>
  <Override PartName="/ppt/slides/slide983.xml" ContentType="application/vnd.openxmlformats-officedocument.presentationml.slide+xml"/>
  <Override PartName="/ppt/slides/slide984.xml" ContentType="application/vnd.openxmlformats-officedocument.presentationml.slide+xml"/>
  <Override PartName="/ppt/slides/slide985.xml" ContentType="application/vnd.openxmlformats-officedocument.presentationml.slide+xml"/>
  <Override PartName="/ppt/slides/slide986.xml" ContentType="application/vnd.openxmlformats-officedocument.presentationml.slide+xml"/>
  <Override PartName="/ppt/slides/slide987.xml" ContentType="application/vnd.openxmlformats-officedocument.presentationml.slide+xml"/>
  <Override PartName="/ppt/slides/slide988.xml" ContentType="application/vnd.openxmlformats-officedocument.presentationml.slide+xml"/>
  <Override PartName="/ppt/slides/slide989.xml" ContentType="application/vnd.openxmlformats-officedocument.presentationml.slide+xml"/>
  <Override PartName="/ppt/slides/slide990.xml" ContentType="application/vnd.openxmlformats-officedocument.presentationml.slide+xml"/>
  <Override PartName="/ppt/slides/slide991.xml" ContentType="application/vnd.openxmlformats-officedocument.presentationml.slide+xml"/>
  <Override PartName="/ppt/slides/slide992.xml" ContentType="application/vnd.openxmlformats-officedocument.presentationml.slide+xml"/>
  <Override PartName="/ppt/slides/slide993.xml" ContentType="application/vnd.openxmlformats-officedocument.presentationml.slide+xml"/>
  <Override PartName="/ppt/slides/slide994.xml" ContentType="application/vnd.openxmlformats-officedocument.presentationml.slide+xml"/>
  <Override PartName="/ppt/slides/slide995.xml" ContentType="application/vnd.openxmlformats-officedocument.presentationml.slide+xml"/>
  <Override PartName="/ppt/slides/slide996.xml" ContentType="application/vnd.openxmlformats-officedocument.presentationml.slide+xml"/>
  <Override PartName="/ppt/slides/slide997.xml" ContentType="application/vnd.openxmlformats-officedocument.presentationml.slide+xml"/>
  <Override PartName="/ppt/slides/slide998.xml" ContentType="application/vnd.openxmlformats-officedocument.presentationml.slide+xml"/>
  <Override PartName="/ppt/slides/slide999.xml" ContentType="application/vnd.openxmlformats-officedocument.presentationml.slide+xml"/>
  <Override PartName="/ppt/slides/slide1000.xml" ContentType="application/vnd.openxmlformats-officedocument.presentationml.slide+xml"/>
  <Override PartName="/ppt/slides/slide1001.xml" ContentType="application/vnd.openxmlformats-officedocument.presentationml.slide+xml"/>
  <Override PartName="/ppt/slides/slide1002.xml" ContentType="application/vnd.openxmlformats-officedocument.presentationml.slide+xml"/>
  <Override PartName="/ppt/slides/slide1003.xml" ContentType="application/vnd.openxmlformats-officedocument.presentationml.slide+xml"/>
  <Override PartName="/ppt/slides/slide1004.xml" ContentType="application/vnd.openxmlformats-officedocument.presentationml.slide+xml"/>
  <Override PartName="/ppt/slides/slide1005.xml" ContentType="application/vnd.openxmlformats-officedocument.presentationml.slide+xml"/>
  <Override PartName="/ppt/slides/slide1006.xml" ContentType="application/vnd.openxmlformats-officedocument.presentationml.slide+xml"/>
  <Override PartName="/ppt/slides/slide1007.xml" ContentType="application/vnd.openxmlformats-officedocument.presentationml.slide+xml"/>
  <Override PartName="/ppt/slides/slide1008.xml" ContentType="application/vnd.openxmlformats-officedocument.presentationml.slide+xml"/>
  <Override PartName="/ppt/slides/slide1009.xml" ContentType="application/vnd.openxmlformats-officedocument.presentationml.slide+xml"/>
  <Override PartName="/ppt/slides/slide1010.xml" ContentType="application/vnd.openxmlformats-officedocument.presentationml.slide+xml"/>
  <Override PartName="/ppt/slides/slide1011.xml" ContentType="application/vnd.openxmlformats-officedocument.presentationml.slide+xml"/>
  <Override PartName="/ppt/slides/slide1012.xml" ContentType="application/vnd.openxmlformats-officedocument.presentationml.slide+xml"/>
  <Override PartName="/ppt/slides/slide1013.xml" ContentType="application/vnd.openxmlformats-officedocument.presentationml.slide+xml"/>
  <Override PartName="/ppt/slides/slide1014.xml" ContentType="application/vnd.openxmlformats-officedocument.presentationml.slide+xml"/>
  <Override PartName="/ppt/slides/slide1015.xml" ContentType="application/vnd.openxmlformats-officedocument.presentationml.slide+xml"/>
  <Override PartName="/ppt/slides/slide1016.xml" ContentType="application/vnd.openxmlformats-officedocument.presentationml.slide+xml"/>
  <Override PartName="/ppt/slides/slide1017.xml" ContentType="application/vnd.openxmlformats-officedocument.presentationml.slide+xml"/>
  <Override PartName="/ppt/slides/slide1018.xml" ContentType="application/vnd.openxmlformats-officedocument.presentationml.slide+xml"/>
  <Override PartName="/ppt/slides/slide1019.xml" ContentType="application/vnd.openxmlformats-officedocument.presentationml.slide+xml"/>
  <Override PartName="/ppt/slides/slide1020.xml" ContentType="application/vnd.openxmlformats-officedocument.presentationml.slide+xml"/>
  <Override PartName="/ppt/slides/slide1021.xml" ContentType="application/vnd.openxmlformats-officedocument.presentationml.slide+xml"/>
  <Override PartName="/ppt/slides/slide1022.xml" ContentType="application/vnd.openxmlformats-officedocument.presentationml.slide+xml"/>
  <Override PartName="/ppt/slides/slide1023.xml" ContentType="application/vnd.openxmlformats-officedocument.presentationml.slide+xml"/>
  <Override PartName="/ppt/slides/slide1024.xml" ContentType="application/vnd.openxmlformats-officedocument.presentationml.slide+xml"/>
  <Override PartName="/ppt/slides/slide1025.xml" ContentType="application/vnd.openxmlformats-officedocument.presentationml.slide+xml"/>
  <Override PartName="/ppt/slides/slide1026.xml" ContentType="application/vnd.openxmlformats-officedocument.presentationml.slide+xml"/>
  <Override PartName="/ppt/slides/slide1027.xml" ContentType="application/vnd.openxmlformats-officedocument.presentationml.slide+xml"/>
  <Override PartName="/ppt/slides/slide1028.xml" ContentType="application/vnd.openxmlformats-officedocument.presentationml.slide+xml"/>
  <Override PartName="/ppt/slides/slide1029.xml" ContentType="application/vnd.openxmlformats-officedocument.presentationml.slide+xml"/>
  <Override PartName="/ppt/slides/slide1030.xml" ContentType="application/vnd.openxmlformats-officedocument.presentationml.slide+xml"/>
  <Override PartName="/ppt/slides/slide1031.xml" ContentType="application/vnd.openxmlformats-officedocument.presentationml.slide+xml"/>
  <Override PartName="/ppt/slides/slide1032.xml" ContentType="application/vnd.openxmlformats-officedocument.presentationml.slide+xml"/>
  <Override PartName="/ppt/slides/slide1033.xml" ContentType="application/vnd.openxmlformats-officedocument.presentationml.slide+xml"/>
  <Override PartName="/ppt/slides/slide1034.xml" ContentType="application/vnd.openxmlformats-officedocument.presentationml.slide+xml"/>
  <Override PartName="/ppt/slides/slide1035.xml" ContentType="application/vnd.openxmlformats-officedocument.presentationml.slide+xml"/>
  <Override PartName="/ppt/slides/slide1036.xml" ContentType="application/vnd.openxmlformats-officedocument.presentationml.slide+xml"/>
  <Override PartName="/ppt/slides/slide1037.xml" ContentType="application/vnd.openxmlformats-officedocument.presentationml.slide+xml"/>
  <Override PartName="/ppt/slides/slide1038.xml" ContentType="application/vnd.openxmlformats-officedocument.presentationml.slide+xml"/>
  <Override PartName="/ppt/slides/slide1039.xml" ContentType="application/vnd.openxmlformats-officedocument.presentationml.slide+xml"/>
  <Override PartName="/ppt/slides/slide1040.xml" ContentType="application/vnd.openxmlformats-officedocument.presentationml.slide+xml"/>
  <Override PartName="/ppt/slides/slide1041.xml" ContentType="application/vnd.openxmlformats-officedocument.presentationml.slide+xml"/>
  <Override PartName="/ppt/slides/slide1042.xml" ContentType="application/vnd.openxmlformats-officedocument.presentationml.slide+xml"/>
  <Override PartName="/ppt/slides/slide1043.xml" ContentType="application/vnd.openxmlformats-officedocument.presentationml.slide+xml"/>
  <Override PartName="/ppt/slides/slide1044.xml" ContentType="application/vnd.openxmlformats-officedocument.presentationml.slide+xml"/>
  <Override PartName="/ppt/slides/slide1045.xml" ContentType="application/vnd.openxmlformats-officedocument.presentationml.slide+xml"/>
  <Override PartName="/ppt/slides/slide1046.xml" ContentType="application/vnd.openxmlformats-officedocument.presentationml.slide+xml"/>
  <Override PartName="/ppt/slides/slide1047.xml" ContentType="application/vnd.openxmlformats-officedocument.presentationml.slide+xml"/>
  <Override PartName="/ppt/slides/slide1048.xml" ContentType="application/vnd.openxmlformats-officedocument.presentationml.slide+xml"/>
  <Override PartName="/ppt/slides/slide1049.xml" ContentType="application/vnd.openxmlformats-officedocument.presentationml.slide+xml"/>
  <Override PartName="/ppt/slides/slide1050.xml" ContentType="application/vnd.openxmlformats-officedocument.presentationml.slide+xml"/>
  <Override PartName="/ppt/slides/slide1051.xml" ContentType="application/vnd.openxmlformats-officedocument.presentationml.slide+xml"/>
  <Override PartName="/ppt/slides/slide1052.xml" ContentType="application/vnd.openxmlformats-officedocument.presentationml.slide+xml"/>
  <Override PartName="/ppt/slides/slide1053.xml" ContentType="application/vnd.openxmlformats-officedocument.presentationml.slide+xml"/>
  <Override PartName="/ppt/slides/slide1054.xml" ContentType="application/vnd.openxmlformats-officedocument.presentationml.slide+xml"/>
  <Override PartName="/ppt/slides/slide1055.xml" ContentType="application/vnd.openxmlformats-officedocument.presentationml.slide+xml"/>
  <Override PartName="/ppt/slides/slide1056.xml" ContentType="application/vnd.openxmlformats-officedocument.presentationml.slide+xml"/>
  <Override PartName="/ppt/slides/slide1057.xml" ContentType="application/vnd.openxmlformats-officedocument.presentationml.slide+xml"/>
  <Override PartName="/ppt/slides/slide1058.xml" ContentType="application/vnd.openxmlformats-officedocument.presentationml.slide+xml"/>
  <Override PartName="/ppt/slides/slide1059.xml" ContentType="application/vnd.openxmlformats-officedocument.presentationml.slide+xml"/>
  <Override PartName="/ppt/slides/slide1060.xml" ContentType="application/vnd.openxmlformats-officedocument.presentationml.slide+xml"/>
  <Override PartName="/ppt/slides/slide1061.xml" ContentType="application/vnd.openxmlformats-officedocument.presentationml.slide+xml"/>
  <Override PartName="/ppt/slides/slide1062.xml" ContentType="application/vnd.openxmlformats-officedocument.presentationml.slide+xml"/>
  <Override PartName="/ppt/slides/slide1063.xml" ContentType="application/vnd.openxmlformats-officedocument.presentationml.slide+xml"/>
  <Override PartName="/ppt/slides/slide1064.xml" ContentType="application/vnd.openxmlformats-officedocument.presentationml.slide+xml"/>
  <Override PartName="/ppt/slides/slide1065.xml" ContentType="application/vnd.openxmlformats-officedocument.presentationml.slide+xml"/>
  <Override PartName="/ppt/slides/slide1066.xml" ContentType="application/vnd.openxmlformats-officedocument.presentationml.slide+xml"/>
  <Override PartName="/ppt/slides/slide1067.xml" ContentType="application/vnd.openxmlformats-officedocument.presentationml.slide+xml"/>
  <Override PartName="/ppt/slides/slide1068.xml" ContentType="application/vnd.openxmlformats-officedocument.presentationml.slide+xml"/>
  <Override PartName="/ppt/slides/slide1069.xml" ContentType="application/vnd.openxmlformats-officedocument.presentationml.slide+xml"/>
  <Override PartName="/ppt/slides/slide1070.xml" ContentType="application/vnd.openxmlformats-officedocument.presentationml.slide+xml"/>
  <Override PartName="/ppt/slides/slide1071.xml" ContentType="application/vnd.openxmlformats-officedocument.presentationml.slide+xml"/>
  <Override PartName="/ppt/slides/slide1072.xml" ContentType="application/vnd.openxmlformats-officedocument.presentationml.slide+xml"/>
  <Override PartName="/ppt/slides/slide1073.xml" ContentType="application/vnd.openxmlformats-officedocument.presentationml.slide+xml"/>
  <Override PartName="/ppt/slides/slide1074.xml" ContentType="application/vnd.openxmlformats-officedocument.presentationml.slide+xml"/>
  <Override PartName="/ppt/slides/slide1075.xml" ContentType="application/vnd.openxmlformats-officedocument.presentationml.slide+xml"/>
  <Override PartName="/ppt/slides/slide1076.xml" ContentType="application/vnd.openxmlformats-officedocument.presentationml.slide+xml"/>
  <Override PartName="/ppt/slides/slide1077.xml" ContentType="application/vnd.openxmlformats-officedocument.presentationml.slide+xml"/>
  <Override PartName="/ppt/slides/slide1078.xml" ContentType="application/vnd.openxmlformats-officedocument.presentationml.slide+xml"/>
  <Override PartName="/ppt/slides/slide1079.xml" ContentType="application/vnd.openxmlformats-officedocument.presentationml.slide+xml"/>
  <Override PartName="/ppt/slides/slide1080.xml" ContentType="application/vnd.openxmlformats-officedocument.presentationml.slide+xml"/>
  <Override PartName="/ppt/slides/slide1081.xml" ContentType="application/vnd.openxmlformats-officedocument.presentationml.slide+xml"/>
  <Override PartName="/ppt/slides/slide1082.xml" ContentType="application/vnd.openxmlformats-officedocument.presentationml.slide+xml"/>
  <Override PartName="/ppt/slides/slide1083.xml" ContentType="application/vnd.openxmlformats-officedocument.presentationml.slide+xml"/>
  <Override PartName="/ppt/slides/slide1084.xml" ContentType="application/vnd.openxmlformats-officedocument.presentationml.slide+xml"/>
  <Override PartName="/ppt/slides/slide1085.xml" ContentType="application/vnd.openxmlformats-officedocument.presentationml.slide+xml"/>
  <Override PartName="/ppt/slides/slide1086.xml" ContentType="application/vnd.openxmlformats-officedocument.presentationml.slide+xml"/>
  <Override PartName="/ppt/slides/slide1087.xml" ContentType="application/vnd.openxmlformats-officedocument.presentationml.slide+xml"/>
  <Override PartName="/ppt/slides/slide1088.xml" ContentType="application/vnd.openxmlformats-officedocument.presentationml.slide+xml"/>
  <Override PartName="/ppt/slides/slide1089.xml" ContentType="application/vnd.openxmlformats-officedocument.presentationml.slide+xml"/>
  <Override PartName="/ppt/slides/slide1090.xml" ContentType="application/vnd.openxmlformats-officedocument.presentationml.slide+xml"/>
  <Override PartName="/ppt/slides/slide1091.xml" ContentType="application/vnd.openxmlformats-officedocument.presentationml.slide+xml"/>
  <Override PartName="/ppt/slides/slide1092.xml" ContentType="application/vnd.openxmlformats-officedocument.presentationml.slide+xml"/>
  <Override PartName="/ppt/slides/slide1093.xml" ContentType="application/vnd.openxmlformats-officedocument.presentationml.slide+xml"/>
  <Override PartName="/ppt/slides/slide1094.xml" ContentType="application/vnd.openxmlformats-officedocument.presentationml.slide+xml"/>
  <Override PartName="/ppt/slides/slide1095.xml" ContentType="application/vnd.openxmlformats-officedocument.presentationml.slide+xml"/>
  <Override PartName="/ppt/slides/slide1096.xml" ContentType="application/vnd.openxmlformats-officedocument.presentationml.slide+xml"/>
  <Override PartName="/ppt/slides/slide1097.xml" ContentType="application/vnd.openxmlformats-officedocument.presentationml.slide+xml"/>
  <Override PartName="/ppt/slides/slide1098.xml" ContentType="application/vnd.openxmlformats-officedocument.presentationml.slide+xml"/>
  <Override PartName="/ppt/slides/slide1099.xml" ContentType="application/vnd.openxmlformats-officedocument.presentationml.slide+xml"/>
  <Override PartName="/ppt/slides/slide1100.xml" ContentType="application/vnd.openxmlformats-officedocument.presentationml.slide+xml"/>
  <Override PartName="/ppt/slides/slide1101.xml" ContentType="application/vnd.openxmlformats-officedocument.presentationml.slide+xml"/>
  <Override PartName="/ppt/slides/slide1102.xml" ContentType="application/vnd.openxmlformats-officedocument.presentationml.slide+xml"/>
  <Override PartName="/ppt/slides/slide1103.xml" ContentType="application/vnd.openxmlformats-officedocument.presentationml.slide+xml"/>
  <Override PartName="/ppt/slides/slide1104.xml" ContentType="application/vnd.openxmlformats-officedocument.presentationml.slide+xml"/>
  <Override PartName="/ppt/slides/slide1105.xml" ContentType="application/vnd.openxmlformats-officedocument.presentationml.slide+xml"/>
  <Override PartName="/ppt/slides/slide1106.xml" ContentType="application/vnd.openxmlformats-officedocument.presentationml.slide+xml"/>
  <Override PartName="/ppt/slides/slide1107.xml" ContentType="application/vnd.openxmlformats-officedocument.presentationml.slide+xml"/>
  <Override PartName="/ppt/slides/slide1108.xml" ContentType="application/vnd.openxmlformats-officedocument.presentationml.slide+xml"/>
  <Override PartName="/ppt/slides/slide1109.xml" ContentType="application/vnd.openxmlformats-officedocument.presentationml.slide+xml"/>
  <Override PartName="/ppt/slides/slide1110.xml" ContentType="application/vnd.openxmlformats-officedocument.presentationml.slide+xml"/>
  <Override PartName="/ppt/slides/slide1111.xml" ContentType="application/vnd.openxmlformats-officedocument.presentationml.slide+xml"/>
  <Override PartName="/ppt/slides/slide1112.xml" ContentType="application/vnd.openxmlformats-officedocument.presentationml.slide+xml"/>
  <Override PartName="/ppt/slides/slide1113.xml" ContentType="application/vnd.openxmlformats-officedocument.presentationml.slide+xml"/>
  <Override PartName="/ppt/slides/slide1114.xml" ContentType="application/vnd.openxmlformats-officedocument.presentationml.slide+xml"/>
  <Override PartName="/ppt/slides/slide1115.xml" ContentType="application/vnd.openxmlformats-officedocument.presentationml.slide+xml"/>
  <Override PartName="/ppt/slides/slide1116.xml" ContentType="application/vnd.openxmlformats-officedocument.presentationml.slide+xml"/>
  <Override PartName="/ppt/slides/slide1117.xml" ContentType="application/vnd.openxmlformats-officedocument.presentationml.slide+xml"/>
  <Override PartName="/ppt/slides/slide1118.xml" ContentType="application/vnd.openxmlformats-officedocument.presentationml.slide+xml"/>
  <Override PartName="/ppt/slides/slide1119.xml" ContentType="application/vnd.openxmlformats-officedocument.presentationml.slide+xml"/>
  <Override PartName="/ppt/slides/slide1120.xml" ContentType="application/vnd.openxmlformats-officedocument.presentationml.slide+xml"/>
  <Override PartName="/ppt/slides/slide1121.xml" ContentType="application/vnd.openxmlformats-officedocument.presentationml.slide+xml"/>
  <Override PartName="/ppt/slides/slide1122.xml" ContentType="application/vnd.openxmlformats-officedocument.presentationml.slide+xml"/>
  <Override PartName="/ppt/slides/slide1123.xml" ContentType="application/vnd.openxmlformats-officedocument.presentationml.slide+xml"/>
  <Override PartName="/ppt/slides/slide1124.xml" ContentType="application/vnd.openxmlformats-officedocument.presentationml.slide+xml"/>
  <Override PartName="/ppt/slides/slide1125.xml" ContentType="application/vnd.openxmlformats-officedocument.presentationml.slide+xml"/>
  <Override PartName="/ppt/slides/slide1126.xml" ContentType="application/vnd.openxmlformats-officedocument.presentationml.slide+xml"/>
  <Override PartName="/ppt/slides/slide1127.xml" ContentType="application/vnd.openxmlformats-officedocument.presentationml.slide+xml"/>
  <Override PartName="/ppt/slides/slide1128.xml" ContentType="application/vnd.openxmlformats-officedocument.presentationml.slide+xml"/>
  <Override PartName="/ppt/slides/slide1129.xml" ContentType="application/vnd.openxmlformats-officedocument.presentationml.slide+xml"/>
  <Override PartName="/ppt/slides/slide1130.xml" ContentType="application/vnd.openxmlformats-officedocument.presentationml.slide+xml"/>
  <Override PartName="/ppt/slides/slide1131.xml" ContentType="application/vnd.openxmlformats-officedocument.presentationml.slide+xml"/>
  <Override PartName="/ppt/slides/slide1132.xml" ContentType="application/vnd.openxmlformats-officedocument.presentationml.slide+xml"/>
  <Override PartName="/ppt/slides/slide1133.xml" ContentType="application/vnd.openxmlformats-officedocument.presentationml.slide+xml"/>
  <Override PartName="/ppt/slides/slide1134.xml" ContentType="application/vnd.openxmlformats-officedocument.presentationml.slide+xml"/>
  <Override PartName="/ppt/slides/slide1135.xml" ContentType="application/vnd.openxmlformats-officedocument.presentationml.slide+xml"/>
  <Override PartName="/ppt/slides/slide1136.xml" ContentType="application/vnd.openxmlformats-officedocument.presentationml.slide+xml"/>
  <Override PartName="/ppt/slides/slide1137.xml" ContentType="application/vnd.openxmlformats-officedocument.presentationml.slide+xml"/>
  <Override PartName="/ppt/slides/slide1138.xml" ContentType="application/vnd.openxmlformats-officedocument.presentationml.slide+xml"/>
  <Override PartName="/ppt/slides/slide1139.xml" ContentType="application/vnd.openxmlformats-officedocument.presentationml.slide+xml"/>
  <Override PartName="/ppt/slides/slide1140.xml" ContentType="application/vnd.openxmlformats-officedocument.presentationml.slide+xml"/>
  <Override PartName="/ppt/slides/slide1141.xml" ContentType="application/vnd.openxmlformats-officedocument.presentationml.slide+xml"/>
  <Override PartName="/ppt/slides/slide1142.xml" ContentType="application/vnd.openxmlformats-officedocument.presentationml.slide+xml"/>
  <Override PartName="/ppt/slides/slide1143.xml" ContentType="application/vnd.openxmlformats-officedocument.presentationml.slide+xml"/>
  <Override PartName="/ppt/slides/slide1144.xml" ContentType="application/vnd.openxmlformats-officedocument.presentationml.slide+xml"/>
  <Override PartName="/ppt/slides/slide1145.xml" ContentType="application/vnd.openxmlformats-officedocument.presentationml.slide+xml"/>
  <Override PartName="/ppt/slides/slide1146.xml" ContentType="application/vnd.openxmlformats-officedocument.presentationml.slide+xml"/>
  <Override PartName="/ppt/slides/slide1147.xml" ContentType="application/vnd.openxmlformats-officedocument.presentationml.slide+xml"/>
  <Override PartName="/ppt/slides/slide1148.xml" ContentType="application/vnd.openxmlformats-officedocument.presentationml.slide+xml"/>
  <Override PartName="/ppt/slides/slide1149.xml" ContentType="application/vnd.openxmlformats-officedocument.presentationml.slide+xml"/>
  <Override PartName="/ppt/slides/slide1150.xml" ContentType="application/vnd.openxmlformats-officedocument.presentationml.slide+xml"/>
  <Override PartName="/ppt/slides/slide1151.xml" ContentType="application/vnd.openxmlformats-officedocument.presentationml.slide+xml"/>
  <Override PartName="/ppt/slides/slide1152.xml" ContentType="application/vnd.openxmlformats-officedocument.presentationml.slide+xml"/>
  <Override PartName="/ppt/slides/slide1153.xml" ContentType="application/vnd.openxmlformats-officedocument.presentationml.slide+xml"/>
  <Override PartName="/ppt/slides/slide1154.xml" ContentType="application/vnd.openxmlformats-officedocument.presentationml.slide+xml"/>
  <Override PartName="/ppt/slides/slide1155.xml" ContentType="application/vnd.openxmlformats-officedocument.presentationml.slide+xml"/>
  <Override PartName="/ppt/slides/slide1156.xml" ContentType="application/vnd.openxmlformats-officedocument.presentationml.slide+xml"/>
  <Override PartName="/ppt/slides/slide1157.xml" ContentType="application/vnd.openxmlformats-officedocument.presentationml.slide+xml"/>
  <Override PartName="/ppt/slides/slide1158.xml" ContentType="application/vnd.openxmlformats-officedocument.presentationml.slide+xml"/>
  <Override PartName="/ppt/slides/slide1159.xml" ContentType="application/vnd.openxmlformats-officedocument.presentationml.slide+xml"/>
  <Override PartName="/ppt/slides/slide1160.xml" ContentType="application/vnd.openxmlformats-officedocument.presentationml.slide+xml"/>
  <Override PartName="/ppt/slides/slide1161.xml" ContentType="application/vnd.openxmlformats-officedocument.presentationml.slide+xml"/>
  <Override PartName="/ppt/slides/slide1162.xml" ContentType="application/vnd.openxmlformats-officedocument.presentationml.slide+xml"/>
  <Override PartName="/ppt/slides/slide1163.xml" ContentType="application/vnd.openxmlformats-officedocument.presentationml.slide+xml"/>
  <Override PartName="/ppt/slides/slide1164.xml" ContentType="application/vnd.openxmlformats-officedocument.presentationml.slide+xml"/>
  <Override PartName="/ppt/slides/slide11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57"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5" r:id="rId20"/>
    <p:sldId id="274" r:id="rId21"/>
    <p:sldId id="276" r:id="rId22"/>
    <p:sldId id="277" r:id="rId23"/>
    <p:sldId id="279" r:id="rId24"/>
    <p:sldId id="280" r:id="rId25"/>
    <p:sldId id="278" r:id="rId26"/>
    <p:sldId id="281" r:id="rId27"/>
    <p:sldId id="282"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37" r:id="rId61"/>
    <p:sldId id="338" r:id="rId62"/>
    <p:sldId id="339" r:id="rId63"/>
    <p:sldId id="340" r:id="rId64"/>
    <p:sldId id="341" r:id="rId65"/>
    <p:sldId id="342" r:id="rId66"/>
    <p:sldId id="343" r:id="rId67"/>
    <p:sldId id="344" r:id="rId68"/>
    <p:sldId id="345" r:id="rId69"/>
    <p:sldId id="346" r:id="rId70"/>
    <p:sldId id="347" r:id="rId71"/>
    <p:sldId id="348" r:id="rId72"/>
    <p:sldId id="349" r:id="rId73"/>
    <p:sldId id="350" r:id="rId74"/>
    <p:sldId id="351" r:id="rId75"/>
    <p:sldId id="352" r:id="rId76"/>
    <p:sldId id="353" r:id="rId77"/>
    <p:sldId id="354" r:id="rId78"/>
    <p:sldId id="355" r:id="rId79"/>
    <p:sldId id="356" r:id="rId80"/>
    <p:sldId id="357" r:id="rId81"/>
    <p:sldId id="358" r:id="rId82"/>
    <p:sldId id="359" r:id="rId83"/>
    <p:sldId id="360" r:id="rId84"/>
    <p:sldId id="361" r:id="rId85"/>
    <p:sldId id="362" r:id="rId86"/>
    <p:sldId id="363" r:id="rId87"/>
    <p:sldId id="364" r:id="rId88"/>
    <p:sldId id="365" r:id="rId89"/>
    <p:sldId id="366" r:id="rId90"/>
    <p:sldId id="367" r:id="rId91"/>
    <p:sldId id="368" r:id="rId92"/>
    <p:sldId id="369" r:id="rId93"/>
    <p:sldId id="370" r:id="rId94"/>
    <p:sldId id="371" r:id="rId95"/>
    <p:sldId id="372" r:id="rId96"/>
    <p:sldId id="373" r:id="rId97"/>
    <p:sldId id="374" r:id="rId98"/>
    <p:sldId id="375" r:id="rId99"/>
    <p:sldId id="376" r:id="rId100"/>
    <p:sldId id="377" r:id="rId101"/>
    <p:sldId id="378" r:id="rId102"/>
    <p:sldId id="379" r:id="rId103"/>
    <p:sldId id="380" r:id="rId104"/>
    <p:sldId id="381" r:id="rId105"/>
    <p:sldId id="382" r:id="rId106"/>
    <p:sldId id="383" r:id="rId107"/>
    <p:sldId id="384" r:id="rId108"/>
    <p:sldId id="385" r:id="rId109"/>
    <p:sldId id="386" r:id="rId110"/>
    <p:sldId id="387" r:id="rId111"/>
    <p:sldId id="388" r:id="rId112"/>
    <p:sldId id="389" r:id="rId113"/>
    <p:sldId id="390" r:id="rId114"/>
    <p:sldId id="391" r:id="rId115"/>
    <p:sldId id="392" r:id="rId116"/>
    <p:sldId id="393" r:id="rId117"/>
    <p:sldId id="394" r:id="rId118"/>
    <p:sldId id="395" r:id="rId119"/>
    <p:sldId id="396" r:id="rId120"/>
    <p:sldId id="397" r:id="rId121"/>
    <p:sldId id="398" r:id="rId122"/>
    <p:sldId id="399" r:id="rId123"/>
    <p:sldId id="400" r:id="rId124"/>
    <p:sldId id="401" r:id="rId125"/>
    <p:sldId id="402" r:id="rId126"/>
    <p:sldId id="403" r:id="rId127"/>
    <p:sldId id="404" r:id="rId128"/>
    <p:sldId id="405" r:id="rId129"/>
    <p:sldId id="406" r:id="rId130"/>
    <p:sldId id="407" r:id="rId131"/>
    <p:sldId id="408" r:id="rId132"/>
    <p:sldId id="409" r:id="rId133"/>
    <p:sldId id="410" r:id="rId134"/>
    <p:sldId id="411" r:id="rId135"/>
    <p:sldId id="412" r:id="rId136"/>
    <p:sldId id="413" r:id="rId137"/>
    <p:sldId id="414" r:id="rId138"/>
    <p:sldId id="415" r:id="rId139"/>
    <p:sldId id="416" r:id="rId140"/>
    <p:sldId id="417" r:id="rId141"/>
    <p:sldId id="418" r:id="rId142"/>
    <p:sldId id="419" r:id="rId143"/>
    <p:sldId id="420" r:id="rId144"/>
    <p:sldId id="421" r:id="rId145"/>
    <p:sldId id="422" r:id="rId146"/>
    <p:sldId id="423" r:id="rId147"/>
    <p:sldId id="424" r:id="rId148"/>
    <p:sldId id="425" r:id="rId149"/>
    <p:sldId id="426" r:id="rId150"/>
    <p:sldId id="427" r:id="rId151"/>
    <p:sldId id="428" r:id="rId152"/>
    <p:sldId id="429" r:id="rId153"/>
    <p:sldId id="430" r:id="rId154"/>
    <p:sldId id="431" r:id="rId155"/>
    <p:sldId id="432" r:id="rId156"/>
    <p:sldId id="433" r:id="rId157"/>
    <p:sldId id="434" r:id="rId158"/>
    <p:sldId id="435" r:id="rId159"/>
    <p:sldId id="436" r:id="rId160"/>
    <p:sldId id="437" r:id="rId161"/>
    <p:sldId id="438" r:id="rId162"/>
    <p:sldId id="439" r:id="rId163"/>
    <p:sldId id="440" r:id="rId164"/>
    <p:sldId id="441" r:id="rId165"/>
    <p:sldId id="442" r:id="rId166"/>
    <p:sldId id="443" r:id="rId167"/>
    <p:sldId id="444" r:id="rId168"/>
    <p:sldId id="445" r:id="rId169"/>
    <p:sldId id="446" r:id="rId170"/>
    <p:sldId id="447" r:id="rId171"/>
    <p:sldId id="448" r:id="rId172"/>
    <p:sldId id="449" r:id="rId173"/>
    <p:sldId id="450" r:id="rId174"/>
    <p:sldId id="451" r:id="rId175"/>
    <p:sldId id="452" r:id="rId176"/>
    <p:sldId id="453" r:id="rId177"/>
    <p:sldId id="454" r:id="rId178"/>
    <p:sldId id="455" r:id="rId179"/>
    <p:sldId id="456" r:id="rId180"/>
    <p:sldId id="457" r:id="rId181"/>
    <p:sldId id="458" r:id="rId182"/>
    <p:sldId id="459" r:id="rId183"/>
    <p:sldId id="460" r:id="rId184"/>
    <p:sldId id="461" r:id="rId185"/>
    <p:sldId id="462" r:id="rId186"/>
    <p:sldId id="463" r:id="rId187"/>
    <p:sldId id="464" r:id="rId188"/>
    <p:sldId id="465" r:id="rId189"/>
    <p:sldId id="466" r:id="rId190"/>
    <p:sldId id="467" r:id="rId191"/>
    <p:sldId id="468" r:id="rId192"/>
    <p:sldId id="469" r:id="rId193"/>
    <p:sldId id="470" r:id="rId194"/>
    <p:sldId id="471" r:id="rId195"/>
    <p:sldId id="472" r:id="rId196"/>
    <p:sldId id="473" r:id="rId197"/>
    <p:sldId id="474" r:id="rId198"/>
    <p:sldId id="475" r:id="rId199"/>
    <p:sldId id="476" r:id="rId200"/>
    <p:sldId id="477" r:id="rId201"/>
    <p:sldId id="478" r:id="rId202"/>
    <p:sldId id="479" r:id="rId203"/>
    <p:sldId id="480" r:id="rId204"/>
    <p:sldId id="481" r:id="rId205"/>
    <p:sldId id="482" r:id="rId206"/>
    <p:sldId id="483" r:id="rId207"/>
    <p:sldId id="484" r:id="rId208"/>
    <p:sldId id="485" r:id="rId209"/>
    <p:sldId id="486" r:id="rId210"/>
    <p:sldId id="487" r:id="rId211"/>
    <p:sldId id="488" r:id="rId212"/>
    <p:sldId id="489" r:id="rId213"/>
    <p:sldId id="490" r:id="rId214"/>
    <p:sldId id="491" r:id="rId215"/>
    <p:sldId id="492" r:id="rId216"/>
    <p:sldId id="493" r:id="rId217"/>
    <p:sldId id="494" r:id="rId218"/>
    <p:sldId id="495" r:id="rId219"/>
    <p:sldId id="496" r:id="rId220"/>
    <p:sldId id="497" r:id="rId221"/>
    <p:sldId id="498" r:id="rId222"/>
    <p:sldId id="499" r:id="rId223"/>
    <p:sldId id="500" r:id="rId224"/>
    <p:sldId id="501" r:id="rId225"/>
    <p:sldId id="502" r:id="rId226"/>
    <p:sldId id="503" r:id="rId227"/>
    <p:sldId id="504" r:id="rId228"/>
    <p:sldId id="505" r:id="rId229"/>
    <p:sldId id="506" r:id="rId230"/>
    <p:sldId id="507" r:id="rId231"/>
    <p:sldId id="508" r:id="rId232"/>
    <p:sldId id="509" r:id="rId233"/>
    <p:sldId id="510" r:id="rId234"/>
    <p:sldId id="511" r:id="rId235"/>
    <p:sldId id="512" r:id="rId236"/>
    <p:sldId id="513" r:id="rId237"/>
    <p:sldId id="514" r:id="rId238"/>
    <p:sldId id="515" r:id="rId239"/>
    <p:sldId id="516" r:id="rId240"/>
    <p:sldId id="517" r:id="rId241"/>
    <p:sldId id="518" r:id="rId242"/>
    <p:sldId id="519" r:id="rId243"/>
    <p:sldId id="520" r:id="rId244"/>
    <p:sldId id="521" r:id="rId245"/>
    <p:sldId id="522" r:id="rId246"/>
    <p:sldId id="523" r:id="rId247"/>
    <p:sldId id="524" r:id="rId248"/>
    <p:sldId id="525" r:id="rId249"/>
    <p:sldId id="526" r:id="rId250"/>
    <p:sldId id="527" r:id="rId251"/>
    <p:sldId id="528" r:id="rId252"/>
    <p:sldId id="529" r:id="rId253"/>
    <p:sldId id="530" r:id="rId254"/>
    <p:sldId id="531" r:id="rId255"/>
    <p:sldId id="532" r:id="rId256"/>
    <p:sldId id="533" r:id="rId257"/>
    <p:sldId id="534" r:id="rId258"/>
    <p:sldId id="535" r:id="rId259"/>
    <p:sldId id="536" r:id="rId260"/>
    <p:sldId id="537" r:id="rId261"/>
    <p:sldId id="538" r:id="rId262"/>
    <p:sldId id="539" r:id="rId263"/>
    <p:sldId id="540" r:id="rId264"/>
    <p:sldId id="541" r:id="rId265"/>
    <p:sldId id="542" r:id="rId266"/>
    <p:sldId id="543" r:id="rId267"/>
    <p:sldId id="544" r:id="rId268"/>
    <p:sldId id="545" r:id="rId269"/>
    <p:sldId id="546" r:id="rId270"/>
    <p:sldId id="547" r:id="rId271"/>
    <p:sldId id="548" r:id="rId272"/>
    <p:sldId id="549" r:id="rId273"/>
    <p:sldId id="550" r:id="rId274"/>
    <p:sldId id="551" r:id="rId275"/>
    <p:sldId id="552" r:id="rId276"/>
    <p:sldId id="553" r:id="rId277"/>
    <p:sldId id="554" r:id="rId278"/>
    <p:sldId id="555" r:id="rId279"/>
    <p:sldId id="556" r:id="rId280"/>
    <p:sldId id="557" r:id="rId281"/>
    <p:sldId id="558" r:id="rId282"/>
    <p:sldId id="559" r:id="rId283"/>
    <p:sldId id="560" r:id="rId284"/>
    <p:sldId id="561" r:id="rId285"/>
    <p:sldId id="562" r:id="rId286"/>
    <p:sldId id="563" r:id="rId287"/>
    <p:sldId id="564" r:id="rId288"/>
    <p:sldId id="565" r:id="rId289"/>
    <p:sldId id="566" r:id="rId290"/>
    <p:sldId id="567" r:id="rId291"/>
    <p:sldId id="568" r:id="rId292"/>
    <p:sldId id="569" r:id="rId293"/>
    <p:sldId id="570" r:id="rId294"/>
    <p:sldId id="571" r:id="rId295"/>
    <p:sldId id="572" r:id="rId296"/>
    <p:sldId id="573" r:id="rId297"/>
    <p:sldId id="574" r:id="rId298"/>
    <p:sldId id="575" r:id="rId299"/>
    <p:sldId id="576" r:id="rId300"/>
    <p:sldId id="577" r:id="rId301"/>
    <p:sldId id="578" r:id="rId302"/>
    <p:sldId id="579" r:id="rId303"/>
    <p:sldId id="580" r:id="rId304"/>
    <p:sldId id="581" r:id="rId305"/>
    <p:sldId id="582" r:id="rId306"/>
    <p:sldId id="583" r:id="rId307"/>
    <p:sldId id="584" r:id="rId308"/>
    <p:sldId id="585" r:id="rId309"/>
    <p:sldId id="586" r:id="rId310"/>
    <p:sldId id="587" r:id="rId311"/>
    <p:sldId id="588" r:id="rId312"/>
    <p:sldId id="589" r:id="rId313"/>
    <p:sldId id="590" r:id="rId314"/>
    <p:sldId id="591" r:id="rId315"/>
    <p:sldId id="592" r:id="rId316"/>
    <p:sldId id="593" r:id="rId317"/>
    <p:sldId id="594" r:id="rId318"/>
    <p:sldId id="595" r:id="rId319"/>
    <p:sldId id="596" r:id="rId320"/>
    <p:sldId id="597" r:id="rId321"/>
    <p:sldId id="598" r:id="rId322"/>
    <p:sldId id="599" r:id="rId323"/>
    <p:sldId id="600" r:id="rId324"/>
    <p:sldId id="601" r:id="rId325"/>
    <p:sldId id="602" r:id="rId326"/>
    <p:sldId id="603" r:id="rId327"/>
    <p:sldId id="604" r:id="rId328"/>
    <p:sldId id="605" r:id="rId329"/>
    <p:sldId id="606" r:id="rId330"/>
    <p:sldId id="607" r:id="rId331"/>
    <p:sldId id="608" r:id="rId332"/>
    <p:sldId id="609" r:id="rId333"/>
    <p:sldId id="610" r:id="rId334"/>
    <p:sldId id="611" r:id="rId335"/>
    <p:sldId id="612" r:id="rId336"/>
    <p:sldId id="613" r:id="rId337"/>
    <p:sldId id="614" r:id="rId338"/>
    <p:sldId id="615" r:id="rId339"/>
    <p:sldId id="616" r:id="rId340"/>
    <p:sldId id="617" r:id="rId341"/>
    <p:sldId id="618" r:id="rId342"/>
    <p:sldId id="619" r:id="rId343"/>
    <p:sldId id="620" r:id="rId344"/>
    <p:sldId id="621" r:id="rId345"/>
    <p:sldId id="622" r:id="rId346"/>
    <p:sldId id="623" r:id="rId347"/>
    <p:sldId id="624" r:id="rId348"/>
    <p:sldId id="625" r:id="rId349"/>
    <p:sldId id="626" r:id="rId350"/>
    <p:sldId id="627" r:id="rId351"/>
    <p:sldId id="628" r:id="rId352"/>
    <p:sldId id="629" r:id="rId353"/>
    <p:sldId id="630" r:id="rId354"/>
    <p:sldId id="631" r:id="rId355"/>
    <p:sldId id="632" r:id="rId356"/>
    <p:sldId id="633" r:id="rId357"/>
    <p:sldId id="634" r:id="rId358"/>
    <p:sldId id="635" r:id="rId359"/>
    <p:sldId id="636" r:id="rId360"/>
    <p:sldId id="637" r:id="rId361"/>
    <p:sldId id="638" r:id="rId362"/>
    <p:sldId id="639" r:id="rId363"/>
    <p:sldId id="640" r:id="rId364"/>
    <p:sldId id="641" r:id="rId365"/>
    <p:sldId id="642" r:id="rId366"/>
    <p:sldId id="643" r:id="rId367"/>
    <p:sldId id="644" r:id="rId368"/>
    <p:sldId id="645" r:id="rId369"/>
    <p:sldId id="646" r:id="rId370"/>
    <p:sldId id="647" r:id="rId371"/>
    <p:sldId id="648" r:id="rId372"/>
    <p:sldId id="649" r:id="rId373"/>
    <p:sldId id="650" r:id="rId374"/>
    <p:sldId id="651" r:id="rId375"/>
    <p:sldId id="652" r:id="rId376"/>
    <p:sldId id="653" r:id="rId377"/>
    <p:sldId id="654" r:id="rId378"/>
    <p:sldId id="655" r:id="rId379"/>
    <p:sldId id="656" r:id="rId380"/>
    <p:sldId id="657" r:id="rId381"/>
    <p:sldId id="658" r:id="rId382"/>
    <p:sldId id="659" r:id="rId383"/>
    <p:sldId id="660" r:id="rId384"/>
    <p:sldId id="661" r:id="rId385"/>
    <p:sldId id="662" r:id="rId386"/>
    <p:sldId id="663" r:id="rId387"/>
    <p:sldId id="664" r:id="rId388"/>
    <p:sldId id="665" r:id="rId389"/>
    <p:sldId id="666" r:id="rId390"/>
    <p:sldId id="667" r:id="rId391"/>
    <p:sldId id="668" r:id="rId392"/>
    <p:sldId id="669" r:id="rId393"/>
    <p:sldId id="670" r:id="rId394"/>
    <p:sldId id="671" r:id="rId395"/>
    <p:sldId id="672" r:id="rId396"/>
    <p:sldId id="673" r:id="rId397"/>
    <p:sldId id="674" r:id="rId398"/>
    <p:sldId id="675" r:id="rId399"/>
    <p:sldId id="676" r:id="rId400"/>
    <p:sldId id="677" r:id="rId401"/>
    <p:sldId id="678" r:id="rId402"/>
    <p:sldId id="679" r:id="rId403"/>
    <p:sldId id="680" r:id="rId404"/>
    <p:sldId id="681" r:id="rId405"/>
    <p:sldId id="682" r:id="rId406"/>
    <p:sldId id="683" r:id="rId407"/>
    <p:sldId id="684" r:id="rId408"/>
    <p:sldId id="685" r:id="rId409"/>
    <p:sldId id="686" r:id="rId410"/>
    <p:sldId id="687" r:id="rId411"/>
    <p:sldId id="688" r:id="rId412"/>
    <p:sldId id="689" r:id="rId413"/>
    <p:sldId id="690" r:id="rId414"/>
    <p:sldId id="691" r:id="rId415"/>
    <p:sldId id="692" r:id="rId416"/>
    <p:sldId id="693" r:id="rId417"/>
    <p:sldId id="694" r:id="rId418"/>
    <p:sldId id="695" r:id="rId419"/>
    <p:sldId id="696" r:id="rId420"/>
    <p:sldId id="697" r:id="rId421"/>
    <p:sldId id="698" r:id="rId422"/>
    <p:sldId id="699" r:id="rId423"/>
    <p:sldId id="700" r:id="rId424"/>
    <p:sldId id="701" r:id="rId425"/>
    <p:sldId id="702" r:id="rId426"/>
    <p:sldId id="703" r:id="rId427"/>
    <p:sldId id="704" r:id="rId428"/>
    <p:sldId id="705" r:id="rId429"/>
    <p:sldId id="706" r:id="rId430"/>
    <p:sldId id="707" r:id="rId431"/>
    <p:sldId id="708" r:id="rId432"/>
    <p:sldId id="709" r:id="rId433"/>
    <p:sldId id="710" r:id="rId434"/>
    <p:sldId id="711" r:id="rId435"/>
    <p:sldId id="712" r:id="rId436"/>
    <p:sldId id="713" r:id="rId437"/>
    <p:sldId id="714" r:id="rId438"/>
    <p:sldId id="715" r:id="rId439"/>
    <p:sldId id="716" r:id="rId440"/>
    <p:sldId id="717" r:id="rId441"/>
    <p:sldId id="718" r:id="rId442"/>
    <p:sldId id="719" r:id="rId443"/>
    <p:sldId id="720" r:id="rId444"/>
    <p:sldId id="721" r:id="rId445"/>
    <p:sldId id="722" r:id="rId446"/>
    <p:sldId id="723" r:id="rId447"/>
    <p:sldId id="724" r:id="rId448"/>
    <p:sldId id="725" r:id="rId449"/>
    <p:sldId id="726" r:id="rId450"/>
    <p:sldId id="727" r:id="rId451"/>
    <p:sldId id="728" r:id="rId452"/>
    <p:sldId id="729" r:id="rId453"/>
    <p:sldId id="730" r:id="rId454"/>
    <p:sldId id="731" r:id="rId455"/>
    <p:sldId id="732" r:id="rId456"/>
    <p:sldId id="733" r:id="rId457"/>
    <p:sldId id="734" r:id="rId458"/>
    <p:sldId id="735" r:id="rId459"/>
    <p:sldId id="736" r:id="rId460"/>
    <p:sldId id="737" r:id="rId461"/>
    <p:sldId id="738" r:id="rId462"/>
    <p:sldId id="739" r:id="rId463"/>
    <p:sldId id="740" r:id="rId464"/>
    <p:sldId id="741" r:id="rId465"/>
    <p:sldId id="742" r:id="rId466"/>
    <p:sldId id="743" r:id="rId467"/>
    <p:sldId id="744" r:id="rId468"/>
    <p:sldId id="745" r:id="rId469"/>
    <p:sldId id="746" r:id="rId470"/>
    <p:sldId id="747" r:id="rId471"/>
    <p:sldId id="748" r:id="rId472"/>
    <p:sldId id="749" r:id="rId473"/>
    <p:sldId id="750" r:id="rId474"/>
    <p:sldId id="751" r:id="rId475"/>
    <p:sldId id="752" r:id="rId476"/>
    <p:sldId id="753" r:id="rId477"/>
    <p:sldId id="754" r:id="rId478"/>
    <p:sldId id="755" r:id="rId479"/>
    <p:sldId id="756" r:id="rId480"/>
    <p:sldId id="757" r:id="rId481"/>
    <p:sldId id="758" r:id="rId482"/>
    <p:sldId id="759" r:id="rId483"/>
    <p:sldId id="760" r:id="rId484"/>
    <p:sldId id="761" r:id="rId485"/>
    <p:sldId id="762" r:id="rId486"/>
    <p:sldId id="763" r:id="rId487"/>
    <p:sldId id="764" r:id="rId488"/>
    <p:sldId id="765" r:id="rId489"/>
    <p:sldId id="766" r:id="rId490"/>
    <p:sldId id="767" r:id="rId491"/>
    <p:sldId id="768" r:id="rId492"/>
    <p:sldId id="769" r:id="rId493"/>
    <p:sldId id="770" r:id="rId494"/>
    <p:sldId id="771" r:id="rId495"/>
    <p:sldId id="772" r:id="rId496"/>
    <p:sldId id="773" r:id="rId497"/>
    <p:sldId id="774" r:id="rId498"/>
    <p:sldId id="775" r:id="rId499"/>
    <p:sldId id="776" r:id="rId500"/>
    <p:sldId id="777" r:id="rId501"/>
    <p:sldId id="778" r:id="rId502"/>
    <p:sldId id="779" r:id="rId503"/>
    <p:sldId id="780" r:id="rId504"/>
    <p:sldId id="781" r:id="rId505"/>
    <p:sldId id="782" r:id="rId506"/>
    <p:sldId id="783" r:id="rId507"/>
    <p:sldId id="784" r:id="rId508"/>
    <p:sldId id="785" r:id="rId509"/>
    <p:sldId id="786" r:id="rId510"/>
    <p:sldId id="787" r:id="rId511"/>
    <p:sldId id="788" r:id="rId512"/>
    <p:sldId id="789" r:id="rId513"/>
    <p:sldId id="790" r:id="rId514"/>
    <p:sldId id="791" r:id="rId515"/>
    <p:sldId id="792" r:id="rId516"/>
    <p:sldId id="793" r:id="rId517"/>
    <p:sldId id="794" r:id="rId518"/>
    <p:sldId id="795" r:id="rId519"/>
    <p:sldId id="796" r:id="rId520"/>
    <p:sldId id="797" r:id="rId521"/>
    <p:sldId id="798" r:id="rId522"/>
    <p:sldId id="799" r:id="rId523"/>
    <p:sldId id="800" r:id="rId524"/>
    <p:sldId id="801" r:id="rId525"/>
    <p:sldId id="802" r:id="rId526"/>
    <p:sldId id="803" r:id="rId527"/>
    <p:sldId id="804" r:id="rId528"/>
    <p:sldId id="805" r:id="rId529"/>
    <p:sldId id="806" r:id="rId530"/>
    <p:sldId id="807" r:id="rId531"/>
    <p:sldId id="808" r:id="rId532"/>
    <p:sldId id="809" r:id="rId533"/>
    <p:sldId id="810" r:id="rId534"/>
    <p:sldId id="811" r:id="rId535"/>
    <p:sldId id="812" r:id="rId536"/>
    <p:sldId id="813" r:id="rId537"/>
    <p:sldId id="814" r:id="rId538"/>
    <p:sldId id="815" r:id="rId539"/>
    <p:sldId id="816" r:id="rId540"/>
    <p:sldId id="817" r:id="rId541"/>
    <p:sldId id="818" r:id="rId542"/>
    <p:sldId id="819" r:id="rId543"/>
    <p:sldId id="820" r:id="rId544"/>
    <p:sldId id="821" r:id="rId545"/>
    <p:sldId id="822" r:id="rId546"/>
    <p:sldId id="823" r:id="rId547"/>
    <p:sldId id="824" r:id="rId548"/>
    <p:sldId id="825" r:id="rId549"/>
    <p:sldId id="826" r:id="rId550"/>
    <p:sldId id="827" r:id="rId551"/>
    <p:sldId id="828" r:id="rId552"/>
    <p:sldId id="829" r:id="rId553"/>
    <p:sldId id="830" r:id="rId554"/>
    <p:sldId id="831" r:id="rId555"/>
    <p:sldId id="832" r:id="rId556"/>
    <p:sldId id="833" r:id="rId557"/>
    <p:sldId id="834" r:id="rId558"/>
    <p:sldId id="835" r:id="rId559"/>
    <p:sldId id="836" r:id="rId560"/>
    <p:sldId id="837" r:id="rId561"/>
    <p:sldId id="838" r:id="rId562"/>
    <p:sldId id="839" r:id="rId563"/>
    <p:sldId id="840" r:id="rId564"/>
    <p:sldId id="841" r:id="rId565"/>
    <p:sldId id="842" r:id="rId566"/>
    <p:sldId id="843" r:id="rId567"/>
    <p:sldId id="844" r:id="rId568"/>
    <p:sldId id="845" r:id="rId569"/>
    <p:sldId id="846" r:id="rId570"/>
    <p:sldId id="847" r:id="rId571"/>
    <p:sldId id="848" r:id="rId572"/>
    <p:sldId id="849" r:id="rId573"/>
    <p:sldId id="850" r:id="rId574"/>
    <p:sldId id="851" r:id="rId575"/>
    <p:sldId id="852" r:id="rId576"/>
    <p:sldId id="853" r:id="rId577"/>
    <p:sldId id="854" r:id="rId578"/>
    <p:sldId id="855" r:id="rId579"/>
    <p:sldId id="856" r:id="rId580"/>
    <p:sldId id="857" r:id="rId581"/>
    <p:sldId id="858" r:id="rId582"/>
    <p:sldId id="859" r:id="rId583"/>
    <p:sldId id="860" r:id="rId584"/>
    <p:sldId id="861" r:id="rId585"/>
    <p:sldId id="862" r:id="rId586"/>
    <p:sldId id="863" r:id="rId587"/>
    <p:sldId id="864" r:id="rId588"/>
    <p:sldId id="865" r:id="rId589"/>
    <p:sldId id="866" r:id="rId590"/>
    <p:sldId id="867" r:id="rId591"/>
    <p:sldId id="868" r:id="rId592"/>
    <p:sldId id="869" r:id="rId593"/>
    <p:sldId id="870" r:id="rId594"/>
    <p:sldId id="871" r:id="rId595"/>
    <p:sldId id="872" r:id="rId596"/>
    <p:sldId id="873" r:id="rId597"/>
    <p:sldId id="874" r:id="rId598"/>
    <p:sldId id="875" r:id="rId599"/>
    <p:sldId id="876" r:id="rId600"/>
    <p:sldId id="877" r:id="rId601"/>
    <p:sldId id="878" r:id="rId602"/>
    <p:sldId id="879" r:id="rId603"/>
    <p:sldId id="880" r:id="rId604"/>
    <p:sldId id="881" r:id="rId605"/>
    <p:sldId id="882" r:id="rId606"/>
    <p:sldId id="883" r:id="rId607"/>
    <p:sldId id="884" r:id="rId608"/>
    <p:sldId id="885" r:id="rId609"/>
    <p:sldId id="886" r:id="rId610"/>
    <p:sldId id="887" r:id="rId611"/>
    <p:sldId id="888" r:id="rId612"/>
    <p:sldId id="889" r:id="rId613"/>
    <p:sldId id="890" r:id="rId614"/>
    <p:sldId id="891" r:id="rId615"/>
    <p:sldId id="892" r:id="rId616"/>
    <p:sldId id="893" r:id="rId617"/>
    <p:sldId id="894" r:id="rId618"/>
    <p:sldId id="895" r:id="rId619"/>
    <p:sldId id="896" r:id="rId620"/>
    <p:sldId id="897" r:id="rId621"/>
    <p:sldId id="898" r:id="rId622"/>
    <p:sldId id="899" r:id="rId623"/>
    <p:sldId id="900" r:id="rId624"/>
    <p:sldId id="901" r:id="rId625"/>
    <p:sldId id="902" r:id="rId626"/>
    <p:sldId id="903" r:id="rId627"/>
    <p:sldId id="904" r:id="rId628"/>
    <p:sldId id="905" r:id="rId629"/>
    <p:sldId id="906" r:id="rId630"/>
    <p:sldId id="907" r:id="rId631"/>
    <p:sldId id="908" r:id="rId632"/>
    <p:sldId id="909" r:id="rId633"/>
    <p:sldId id="910" r:id="rId634"/>
    <p:sldId id="911" r:id="rId635"/>
    <p:sldId id="912" r:id="rId636"/>
    <p:sldId id="913" r:id="rId637"/>
    <p:sldId id="914" r:id="rId638"/>
    <p:sldId id="915" r:id="rId639"/>
    <p:sldId id="916" r:id="rId640"/>
    <p:sldId id="917" r:id="rId641"/>
    <p:sldId id="918" r:id="rId642"/>
    <p:sldId id="919" r:id="rId643"/>
    <p:sldId id="920" r:id="rId644"/>
    <p:sldId id="921" r:id="rId645"/>
    <p:sldId id="922" r:id="rId646"/>
    <p:sldId id="923" r:id="rId647"/>
    <p:sldId id="924" r:id="rId648"/>
    <p:sldId id="925" r:id="rId649"/>
    <p:sldId id="926" r:id="rId650"/>
    <p:sldId id="927" r:id="rId651"/>
    <p:sldId id="928" r:id="rId652"/>
    <p:sldId id="929" r:id="rId653"/>
    <p:sldId id="930" r:id="rId654"/>
    <p:sldId id="931" r:id="rId655"/>
    <p:sldId id="932" r:id="rId656"/>
    <p:sldId id="933" r:id="rId657"/>
    <p:sldId id="934" r:id="rId658"/>
    <p:sldId id="935" r:id="rId659"/>
    <p:sldId id="936" r:id="rId660"/>
    <p:sldId id="937" r:id="rId661"/>
    <p:sldId id="938" r:id="rId662"/>
    <p:sldId id="939" r:id="rId663"/>
    <p:sldId id="940" r:id="rId664"/>
    <p:sldId id="941" r:id="rId665"/>
    <p:sldId id="942" r:id="rId666"/>
    <p:sldId id="943" r:id="rId667"/>
    <p:sldId id="944" r:id="rId668"/>
    <p:sldId id="945" r:id="rId669"/>
    <p:sldId id="946" r:id="rId670"/>
    <p:sldId id="947" r:id="rId671"/>
    <p:sldId id="948" r:id="rId672"/>
    <p:sldId id="949" r:id="rId673"/>
    <p:sldId id="950" r:id="rId674"/>
    <p:sldId id="951" r:id="rId675"/>
    <p:sldId id="952" r:id="rId676"/>
    <p:sldId id="953" r:id="rId677"/>
    <p:sldId id="954" r:id="rId678"/>
    <p:sldId id="955" r:id="rId679"/>
    <p:sldId id="956" r:id="rId680"/>
    <p:sldId id="957" r:id="rId681"/>
    <p:sldId id="958" r:id="rId682"/>
    <p:sldId id="959" r:id="rId683"/>
    <p:sldId id="960" r:id="rId684"/>
    <p:sldId id="961" r:id="rId685"/>
    <p:sldId id="962" r:id="rId686"/>
    <p:sldId id="963" r:id="rId687"/>
    <p:sldId id="964" r:id="rId688"/>
    <p:sldId id="965" r:id="rId689"/>
    <p:sldId id="966" r:id="rId690"/>
    <p:sldId id="967" r:id="rId691"/>
    <p:sldId id="968" r:id="rId692"/>
    <p:sldId id="969" r:id="rId693"/>
    <p:sldId id="970" r:id="rId694"/>
    <p:sldId id="971" r:id="rId695"/>
    <p:sldId id="972" r:id="rId696"/>
    <p:sldId id="973" r:id="rId697"/>
    <p:sldId id="974" r:id="rId698"/>
    <p:sldId id="975" r:id="rId699"/>
    <p:sldId id="976" r:id="rId700"/>
    <p:sldId id="977" r:id="rId701"/>
    <p:sldId id="978" r:id="rId702"/>
    <p:sldId id="979" r:id="rId703"/>
    <p:sldId id="980" r:id="rId704"/>
    <p:sldId id="981" r:id="rId705"/>
    <p:sldId id="982" r:id="rId706"/>
    <p:sldId id="983" r:id="rId707"/>
    <p:sldId id="984" r:id="rId708"/>
    <p:sldId id="985" r:id="rId709"/>
    <p:sldId id="986" r:id="rId710"/>
    <p:sldId id="987" r:id="rId711"/>
    <p:sldId id="988" r:id="rId712"/>
    <p:sldId id="989" r:id="rId713"/>
    <p:sldId id="990" r:id="rId714"/>
    <p:sldId id="991" r:id="rId715"/>
    <p:sldId id="992" r:id="rId716"/>
    <p:sldId id="993" r:id="rId717"/>
    <p:sldId id="994" r:id="rId718"/>
    <p:sldId id="995" r:id="rId719"/>
    <p:sldId id="996" r:id="rId720"/>
    <p:sldId id="997" r:id="rId721"/>
    <p:sldId id="998" r:id="rId722"/>
    <p:sldId id="999" r:id="rId723"/>
    <p:sldId id="1000" r:id="rId724"/>
    <p:sldId id="1001" r:id="rId725"/>
    <p:sldId id="1002" r:id="rId726"/>
    <p:sldId id="1003" r:id="rId727"/>
    <p:sldId id="1004" r:id="rId728"/>
    <p:sldId id="1005" r:id="rId729"/>
    <p:sldId id="1006" r:id="rId730"/>
    <p:sldId id="1007" r:id="rId731"/>
    <p:sldId id="1008" r:id="rId732"/>
    <p:sldId id="1009" r:id="rId733"/>
    <p:sldId id="1010" r:id="rId734"/>
    <p:sldId id="1011" r:id="rId735"/>
    <p:sldId id="1012" r:id="rId736"/>
    <p:sldId id="1013" r:id="rId737"/>
    <p:sldId id="1014" r:id="rId738"/>
    <p:sldId id="1015" r:id="rId739"/>
    <p:sldId id="1016" r:id="rId740"/>
    <p:sldId id="1017" r:id="rId741"/>
    <p:sldId id="1018" r:id="rId742"/>
    <p:sldId id="1019" r:id="rId743"/>
    <p:sldId id="1020" r:id="rId744"/>
    <p:sldId id="1021" r:id="rId745"/>
    <p:sldId id="1022" r:id="rId746"/>
    <p:sldId id="1023" r:id="rId747"/>
    <p:sldId id="1024" r:id="rId748"/>
    <p:sldId id="1025" r:id="rId749"/>
    <p:sldId id="1026" r:id="rId750"/>
    <p:sldId id="1027" r:id="rId751"/>
    <p:sldId id="1028" r:id="rId752"/>
    <p:sldId id="1029" r:id="rId753"/>
    <p:sldId id="1030" r:id="rId754"/>
    <p:sldId id="1031" r:id="rId755"/>
    <p:sldId id="1032" r:id="rId756"/>
    <p:sldId id="1033" r:id="rId757"/>
    <p:sldId id="1034" r:id="rId758"/>
    <p:sldId id="1035" r:id="rId759"/>
    <p:sldId id="1036" r:id="rId760"/>
    <p:sldId id="1037" r:id="rId761"/>
    <p:sldId id="1038" r:id="rId762"/>
    <p:sldId id="1039" r:id="rId763"/>
    <p:sldId id="1040" r:id="rId764"/>
    <p:sldId id="1041" r:id="rId765"/>
    <p:sldId id="1042" r:id="rId766"/>
    <p:sldId id="1043" r:id="rId767"/>
    <p:sldId id="1044" r:id="rId768"/>
    <p:sldId id="1045" r:id="rId769"/>
    <p:sldId id="1046" r:id="rId770"/>
    <p:sldId id="1047" r:id="rId771"/>
    <p:sldId id="1048" r:id="rId772"/>
    <p:sldId id="1049" r:id="rId773"/>
    <p:sldId id="1050" r:id="rId774"/>
    <p:sldId id="1051" r:id="rId775"/>
    <p:sldId id="1052" r:id="rId776"/>
    <p:sldId id="1053" r:id="rId777"/>
    <p:sldId id="1054" r:id="rId778"/>
    <p:sldId id="1055" r:id="rId779"/>
    <p:sldId id="1056" r:id="rId780"/>
    <p:sldId id="1057" r:id="rId781"/>
    <p:sldId id="1058" r:id="rId782"/>
    <p:sldId id="1059" r:id="rId783"/>
    <p:sldId id="1060" r:id="rId784"/>
    <p:sldId id="1061" r:id="rId785"/>
    <p:sldId id="1062" r:id="rId786"/>
    <p:sldId id="1063" r:id="rId787"/>
    <p:sldId id="1064" r:id="rId788"/>
    <p:sldId id="1065" r:id="rId789"/>
    <p:sldId id="1066" r:id="rId790"/>
    <p:sldId id="1067" r:id="rId791"/>
    <p:sldId id="1068" r:id="rId792"/>
    <p:sldId id="1069" r:id="rId793"/>
    <p:sldId id="1070" r:id="rId794"/>
    <p:sldId id="1071" r:id="rId795"/>
    <p:sldId id="1072" r:id="rId796"/>
    <p:sldId id="1073" r:id="rId797"/>
    <p:sldId id="1074" r:id="rId798"/>
    <p:sldId id="1075" r:id="rId799"/>
    <p:sldId id="1076" r:id="rId800"/>
    <p:sldId id="1077" r:id="rId801"/>
    <p:sldId id="1078" r:id="rId802"/>
    <p:sldId id="1079" r:id="rId803"/>
    <p:sldId id="1080" r:id="rId804"/>
    <p:sldId id="1081" r:id="rId805"/>
    <p:sldId id="1082" r:id="rId806"/>
    <p:sldId id="1083" r:id="rId807"/>
    <p:sldId id="1084" r:id="rId808"/>
    <p:sldId id="1085" r:id="rId809"/>
    <p:sldId id="1086" r:id="rId810"/>
    <p:sldId id="1087" r:id="rId811"/>
    <p:sldId id="1088" r:id="rId812"/>
    <p:sldId id="1089" r:id="rId813"/>
    <p:sldId id="1090" r:id="rId814"/>
    <p:sldId id="1091" r:id="rId815"/>
    <p:sldId id="1092" r:id="rId816"/>
    <p:sldId id="1093" r:id="rId817"/>
    <p:sldId id="1094" r:id="rId818"/>
    <p:sldId id="1095" r:id="rId819"/>
    <p:sldId id="1096" r:id="rId820"/>
    <p:sldId id="1097" r:id="rId821"/>
    <p:sldId id="1098" r:id="rId822"/>
    <p:sldId id="1099" r:id="rId823"/>
    <p:sldId id="1100" r:id="rId824"/>
    <p:sldId id="1101" r:id="rId825"/>
    <p:sldId id="1102" r:id="rId826"/>
    <p:sldId id="1103" r:id="rId827"/>
    <p:sldId id="1104" r:id="rId828"/>
    <p:sldId id="1105" r:id="rId829"/>
    <p:sldId id="1106" r:id="rId830"/>
    <p:sldId id="1107" r:id="rId831"/>
    <p:sldId id="1108" r:id="rId832"/>
    <p:sldId id="1109" r:id="rId833"/>
    <p:sldId id="1110" r:id="rId834"/>
    <p:sldId id="1111" r:id="rId835"/>
    <p:sldId id="1112" r:id="rId836"/>
    <p:sldId id="1113" r:id="rId837"/>
    <p:sldId id="1114" r:id="rId838"/>
    <p:sldId id="1115" r:id="rId839"/>
    <p:sldId id="1116" r:id="rId840"/>
    <p:sldId id="1117" r:id="rId841"/>
    <p:sldId id="1118" r:id="rId842"/>
    <p:sldId id="1119" r:id="rId843"/>
    <p:sldId id="1120" r:id="rId844"/>
    <p:sldId id="1121" r:id="rId845"/>
    <p:sldId id="1122" r:id="rId846"/>
    <p:sldId id="1123" r:id="rId847"/>
    <p:sldId id="1124" r:id="rId848"/>
    <p:sldId id="1125" r:id="rId849"/>
    <p:sldId id="1126" r:id="rId850"/>
    <p:sldId id="1127" r:id="rId851"/>
    <p:sldId id="1128" r:id="rId852"/>
    <p:sldId id="1129" r:id="rId853"/>
    <p:sldId id="1130" r:id="rId854"/>
    <p:sldId id="1131" r:id="rId855"/>
    <p:sldId id="1132" r:id="rId856"/>
    <p:sldId id="1133" r:id="rId857"/>
    <p:sldId id="1134" r:id="rId858"/>
    <p:sldId id="1135" r:id="rId859"/>
    <p:sldId id="1136" r:id="rId860"/>
    <p:sldId id="1137" r:id="rId861"/>
    <p:sldId id="1138" r:id="rId862"/>
    <p:sldId id="1139" r:id="rId863"/>
    <p:sldId id="1140" r:id="rId864"/>
    <p:sldId id="1141" r:id="rId865"/>
    <p:sldId id="1142" r:id="rId866"/>
    <p:sldId id="1143" r:id="rId867"/>
    <p:sldId id="1144" r:id="rId868"/>
    <p:sldId id="1145" r:id="rId869"/>
    <p:sldId id="1146" r:id="rId870"/>
    <p:sldId id="1147" r:id="rId871"/>
    <p:sldId id="1148" r:id="rId872"/>
    <p:sldId id="1149" r:id="rId873"/>
    <p:sldId id="1150" r:id="rId874"/>
    <p:sldId id="1151" r:id="rId875"/>
    <p:sldId id="1152" r:id="rId876"/>
    <p:sldId id="1153" r:id="rId877"/>
    <p:sldId id="1154" r:id="rId878"/>
    <p:sldId id="1155" r:id="rId879"/>
    <p:sldId id="1156" r:id="rId880"/>
    <p:sldId id="1157" r:id="rId881"/>
    <p:sldId id="1158" r:id="rId882"/>
    <p:sldId id="1159" r:id="rId883"/>
    <p:sldId id="1160" r:id="rId884"/>
    <p:sldId id="1161" r:id="rId885"/>
    <p:sldId id="1162" r:id="rId886"/>
    <p:sldId id="1163" r:id="rId887"/>
    <p:sldId id="1164" r:id="rId888"/>
    <p:sldId id="1165" r:id="rId889"/>
    <p:sldId id="1166" r:id="rId890"/>
    <p:sldId id="1167" r:id="rId891"/>
    <p:sldId id="1168" r:id="rId892"/>
    <p:sldId id="1169" r:id="rId893"/>
    <p:sldId id="1170" r:id="rId894"/>
    <p:sldId id="1171" r:id="rId895"/>
    <p:sldId id="1172" r:id="rId896"/>
    <p:sldId id="1173" r:id="rId897"/>
    <p:sldId id="1174" r:id="rId898"/>
    <p:sldId id="1175" r:id="rId899"/>
    <p:sldId id="1176" r:id="rId900"/>
    <p:sldId id="1177" r:id="rId901"/>
    <p:sldId id="1178" r:id="rId902"/>
    <p:sldId id="1179" r:id="rId903"/>
    <p:sldId id="1180" r:id="rId904"/>
    <p:sldId id="1181" r:id="rId905"/>
    <p:sldId id="1182" r:id="rId906"/>
    <p:sldId id="1183" r:id="rId907"/>
    <p:sldId id="1184" r:id="rId908"/>
    <p:sldId id="1185" r:id="rId909"/>
    <p:sldId id="1186" r:id="rId910"/>
    <p:sldId id="1187" r:id="rId911"/>
    <p:sldId id="1188" r:id="rId912"/>
    <p:sldId id="1189" r:id="rId913"/>
    <p:sldId id="1190" r:id="rId914"/>
    <p:sldId id="1191" r:id="rId915"/>
    <p:sldId id="1192" r:id="rId916"/>
    <p:sldId id="1193" r:id="rId917"/>
    <p:sldId id="1194" r:id="rId918"/>
    <p:sldId id="1195" r:id="rId919"/>
    <p:sldId id="1196" r:id="rId920"/>
    <p:sldId id="1197" r:id="rId921"/>
    <p:sldId id="1198" r:id="rId922"/>
    <p:sldId id="1199" r:id="rId923"/>
    <p:sldId id="1200" r:id="rId924"/>
    <p:sldId id="1201" r:id="rId925"/>
    <p:sldId id="1202" r:id="rId926"/>
    <p:sldId id="1203" r:id="rId927"/>
    <p:sldId id="1204" r:id="rId928"/>
    <p:sldId id="1205" r:id="rId929"/>
    <p:sldId id="1206" r:id="rId930"/>
    <p:sldId id="1207" r:id="rId931"/>
    <p:sldId id="1208" r:id="rId932"/>
    <p:sldId id="1209" r:id="rId933"/>
    <p:sldId id="1210" r:id="rId934"/>
    <p:sldId id="1211" r:id="rId935"/>
    <p:sldId id="1212" r:id="rId936"/>
    <p:sldId id="1213" r:id="rId937"/>
    <p:sldId id="1214" r:id="rId938"/>
    <p:sldId id="1215" r:id="rId939"/>
    <p:sldId id="1216" r:id="rId940"/>
    <p:sldId id="1217" r:id="rId941"/>
    <p:sldId id="1218" r:id="rId942"/>
    <p:sldId id="1219" r:id="rId943"/>
    <p:sldId id="1220" r:id="rId944"/>
    <p:sldId id="1221" r:id="rId945"/>
    <p:sldId id="1222" r:id="rId946"/>
    <p:sldId id="1223" r:id="rId947"/>
    <p:sldId id="1224" r:id="rId948"/>
    <p:sldId id="1225" r:id="rId949"/>
    <p:sldId id="1226" r:id="rId950"/>
    <p:sldId id="1227" r:id="rId951"/>
    <p:sldId id="1228" r:id="rId952"/>
    <p:sldId id="1229" r:id="rId953"/>
    <p:sldId id="1230" r:id="rId954"/>
    <p:sldId id="1231" r:id="rId955"/>
    <p:sldId id="1232" r:id="rId956"/>
    <p:sldId id="1233" r:id="rId957"/>
    <p:sldId id="1234" r:id="rId958"/>
    <p:sldId id="1235" r:id="rId959"/>
    <p:sldId id="1236" r:id="rId960"/>
    <p:sldId id="1237" r:id="rId961"/>
    <p:sldId id="1238" r:id="rId962"/>
    <p:sldId id="1239" r:id="rId963"/>
    <p:sldId id="1240" r:id="rId964"/>
    <p:sldId id="1241" r:id="rId965"/>
    <p:sldId id="1242" r:id="rId966"/>
    <p:sldId id="1243" r:id="rId967"/>
    <p:sldId id="1244" r:id="rId968"/>
    <p:sldId id="1245" r:id="rId969"/>
    <p:sldId id="1246" r:id="rId970"/>
    <p:sldId id="1247" r:id="rId971"/>
    <p:sldId id="1248" r:id="rId972"/>
    <p:sldId id="1249" r:id="rId973"/>
    <p:sldId id="1250" r:id="rId974"/>
    <p:sldId id="1251" r:id="rId975"/>
    <p:sldId id="1252" r:id="rId976"/>
    <p:sldId id="1253" r:id="rId977"/>
    <p:sldId id="1254" r:id="rId978"/>
    <p:sldId id="1255" r:id="rId979"/>
    <p:sldId id="1256" r:id="rId980"/>
    <p:sldId id="1257" r:id="rId981"/>
    <p:sldId id="1258" r:id="rId982"/>
    <p:sldId id="1259" r:id="rId983"/>
    <p:sldId id="1260" r:id="rId984"/>
    <p:sldId id="1261" r:id="rId985"/>
    <p:sldId id="1262" r:id="rId986"/>
    <p:sldId id="1263" r:id="rId987"/>
    <p:sldId id="1264" r:id="rId988"/>
    <p:sldId id="1265" r:id="rId989"/>
    <p:sldId id="1266" r:id="rId990"/>
    <p:sldId id="1267" r:id="rId991"/>
    <p:sldId id="1268" r:id="rId992"/>
    <p:sldId id="1269" r:id="rId993"/>
    <p:sldId id="1270" r:id="rId994"/>
    <p:sldId id="1271" r:id="rId995"/>
    <p:sldId id="1272" r:id="rId996"/>
    <p:sldId id="1273" r:id="rId997"/>
    <p:sldId id="1274" r:id="rId998"/>
    <p:sldId id="1275" r:id="rId999"/>
    <p:sldId id="1276" r:id="rId1000"/>
    <p:sldId id="1277" r:id="rId1001"/>
    <p:sldId id="1278" r:id="rId1002"/>
    <p:sldId id="1279" r:id="rId1003"/>
    <p:sldId id="1280" r:id="rId1004"/>
    <p:sldId id="1281" r:id="rId1005"/>
    <p:sldId id="1282" r:id="rId1006"/>
    <p:sldId id="1283" r:id="rId1007"/>
    <p:sldId id="1284" r:id="rId1008"/>
    <p:sldId id="1285" r:id="rId1009"/>
    <p:sldId id="1286" r:id="rId1010"/>
    <p:sldId id="1287" r:id="rId1011"/>
    <p:sldId id="1288" r:id="rId1012"/>
    <p:sldId id="1289" r:id="rId1013"/>
    <p:sldId id="1290" r:id="rId1014"/>
    <p:sldId id="1291" r:id="rId1015"/>
    <p:sldId id="1292" r:id="rId1016"/>
    <p:sldId id="1293" r:id="rId1017"/>
    <p:sldId id="1294" r:id="rId1018"/>
    <p:sldId id="1295" r:id="rId1019"/>
    <p:sldId id="1296" r:id="rId1020"/>
    <p:sldId id="1297" r:id="rId1021"/>
    <p:sldId id="1298" r:id="rId1022"/>
    <p:sldId id="1299" r:id="rId1023"/>
    <p:sldId id="1300" r:id="rId1024"/>
    <p:sldId id="1301" r:id="rId1025"/>
    <p:sldId id="1302" r:id="rId1026"/>
    <p:sldId id="1303" r:id="rId1027"/>
    <p:sldId id="1304" r:id="rId1028"/>
    <p:sldId id="1305" r:id="rId1029"/>
    <p:sldId id="1306" r:id="rId1030"/>
    <p:sldId id="1307" r:id="rId1031"/>
    <p:sldId id="1308" r:id="rId1032"/>
    <p:sldId id="1309" r:id="rId1033"/>
    <p:sldId id="1310" r:id="rId1034"/>
    <p:sldId id="1311" r:id="rId1035"/>
    <p:sldId id="1312" r:id="rId1036"/>
    <p:sldId id="1313" r:id="rId1037"/>
    <p:sldId id="1314" r:id="rId1038"/>
    <p:sldId id="1315" r:id="rId1039"/>
    <p:sldId id="1316" r:id="rId1040"/>
    <p:sldId id="1317" r:id="rId1041"/>
    <p:sldId id="1318" r:id="rId1042"/>
    <p:sldId id="1319" r:id="rId1043"/>
    <p:sldId id="1320" r:id="rId1044"/>
    <p:sldId id="1321" r:id="rId1045"/>
    <p:sldId id="1322" r:id="rId1046"/>
    <p:sldId id="1323" r:id="rId1047"/>
    <p:sldId id="1324" r:id="rId1048"/>
    <p:sldId id="1325" r:id="rId1049"/>
    <p:sldId id="1326" r:id="rId1050"/>
    <p:sldId id="1327" r:id="rId1051"/>
    <p:sldId id="1328" r:id="rId1052"/>
    <p:sldId id="1329" r:id="rId1053"/>
    <p:sldId id="1330" r:id="rId1054"/>
    <p:sldId id="1331" r:id="rId1055"/>
    <p:sldId id="1332" r:id="rId1056"/>
    <p:sldId id="1333" r:id="rId1057"/>
    <p:sldId id="1334" r:id="rId1058"/>
    <p:sldId id="1335" r:id="rId1059"/>
    <p:sldId id="1336" r:id="rId1060"/>
    <p:sldId id="1337" r:id="rId1061"/>
    <p:sldId id="1338" r:id="rId1062"/>
    <p:sldId id="1339" r:id="rId1063"/>
    <p:sldId id="1340" r:id="rId1064"/>
    <p:sldId id="1341" r:id="rId1065"/>
    <p:sldId id="1342" r:id="rId1066"/>
    <p:sldId id="1343" r:id="rId1067"/>
    <p:sldId id="1344" r:id="rId1068"/>
    <p:sldId id="1345" r:id="rId1069"/>
    <p:sldId id="1346" r:id="rId1070"/>
    <p:sldId id="1347" r:id="rId1071"/>
    <p:sldId id="1348" r:id="rId1072"/>
    <p:sldId id="1349" r:id="rId1073"/>
    <p:sldId id="1350" r:id="rId1074"/>
    <p:sldId id="1351" r:id="rId1075"/>
    <p:sldId id="1352" r:id="rId1076"/>
    <p:sldId id="1353" r:id="rId1077"/>
    <p:sldId id="1354" r:id="rId1078"/>
    <p:sldId id="1355" r:id="rId1079"/>
    <p:sldId id="1356" r:id="rId1080"/>
    <p:sldId id="1357" r:id="rId1081"/>
    <p:sldId id="1358" r:id="rId1082"/>
    <p:sldId id="1359" r:id="rId1083"/>
    <p:sldId id="1360" r:id="rId1084"/>
    <p:sldId id="1361" r:id="rId1085"/>
    <p:sldId id="1362" r:id="rId1086"/>
    <p:sldId id="1363" r:id="rId1087"/>
    <p:sldId id="1364" r:id="rId1088"/>
    <p:sldId id="1365" r:id="rId1089"/>
    <p:sldId id="1366" r:id="rId1090"/>
    <p:sldId id="1367" r:id="rId1091"/>
    <p:sldId id="1368" r:id="rId1092"/>
    <p:sldId id="1369" r:id="rId1093"/>
    <p:sldId id="1370" r:id="rId1094"/>
    <p:sldId id="1371" r:id="rId1095"/>
    <p:sldId id="1372" r:id="rId1096"/>
    <p:sldId id="1373" r:id="rId1097"/>
    <p:sldId id="1374" r:id="rId1098"/>
    <p:sldId id="1375" r:id="rId1099"/>
    <p:sldId id="1376" r:id="rId1100"/>
    <p:sldId id="1377" r:id="rId1101"/>
    <p:sldId id="1378" r:id="rId1102"/>
    <p:sldId id="1379" r:id="rId1103"/>
    <p:sldId id="1380" r:id="rId1104"/>
    <p:sldId id="1381" r:id="rId1105"/>
    <p:sldId id="1382" r:id="rId1106"/>
    <p:sldId id="1383" r:id="rId1107"/>
    <p:sldId id="1384" r:id="rId1108"/>
    <p:sldId id="1385" r:id="rId1109"/>
    <p:sldId id="1386" r:id="rId1110"/>
    <p:sldId id="1387" r:id="rId1111"/>
    <p:sldId id="1388" r:id="rId1112"/>
    <p:sldId id="1389" r:id="rId1113"/>
    <p:sldId id="1390" r:id="rId1114"/>
    <p:sldId id="1391" r:id="rId1115"/>
    <p:sldId id="1392" r:id="rId1116"/>
    <p:sldId id="1393" r:id="rId1117"/>
    <p:sldId id="1394" r:id="rId1118"/>
    <p:sldId id="1395" r:id="rId1119"/>
    <p:sldId id="1396" r:id="rId1120"/>
    <p:sldId id="1397" r:id="rId1121"/>
    <p:sldId id="1398" r:id="rId1122"/>
    <p:sldId id="1399" r:id="rId1123"/>
    <p:sldId id="1400" r:id="rId1124"/>
    <p:sldId id="1401" r:id="rId1125"/>
    <p:sldId id="1402" r:id="rId1126"/>
    <p:sldId id="1403" r:id="rId1127"/>
    <p:sldId id="1404" r:id="rId1128"/>
    <p:sldId id="1405" r:id="rId1129"/>
    <p:sldId id="1406" r:id="rId1130"/>
    <p:sldId id="1407" r:id="rId1131"/>
    <p:sldId id="1408" r:id="rId1132"/>
    <p:sldId id="1409" r:id="rId1133"/>
    <p:sldId id="1410" r:id="rId1134"/>
    <p:sldId id="1411" r:id="rId1135"/>
    <p:sldId id="1412" r:id="rId1136"/>
    <p:sldId id="1413" r:id="rId1137"/>
    <p:sldId id="1414" r:id="rId1138"/>
    <p:sldId id="1415" r:id="rId1139"/>
    <p:sldId id="1416" r:id="rId1140"/>
    <p:sldId id="1417" r:id="rId1141"/>
    <p:sldId id="1418" r:id="rId1142"/>
    <p:sldId id="1419" r:id="rId1143"/>
    <p:sldId id="1420" r:id="rId1144"/>
    <p:sldId id="1421" r:id="rId1145"/>
    <p:sldId id="1422" r:id="rId1146"/>
    <p:sldId id="1423" r:id="rId1147"/>
    <p:sldId id="1424" r:id="rId1148"/>
    <p:sldId id="1425" r:id="rId1149"/>
    <p:sldId id="1426" r:id="rId1150"/>
    <p:sldId id="1427" r:id="rId1151"/>
    <p:sldId id="1428" r:id="rId1152"/>
    <p:sldId id="1429" r:id="rId1153"/>
    <p:sldId id="1430" r:id="rId1154"/>
    <p:sldId id="1431" r:id="rId1155"/>
    <p:sldId id="1432" r:id="rId1156"/>
    <p:sldId id="1433" r:id="rId1157"/>
    <p:sldId id="1434" r:id="rId1158"/>
    <p:sldId id="1435" r:id="rId1159"/>
    <p:sldId id="1436" r:id="rId1160"/>
    <p:sldId id="1437" r:id="rId1161"/>
    <p:sldId id="1438" r:id="rId1162"/>
    <p:sldId id="1439" r:id="rId1163"/>
    <p:sldId id="1444" r:id="rId1164"/>
    <p:sldId id="1440" r:id="rId1165"/>
    <p:sldId id="1441" r:id="rId11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p:scale>
          <a:sx n="75" d="100"/>
          <a:sy n="75" d="100"/>
        </p:scale>
        <p:origin x="-11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976" Type="http://schemas.openxmlformats.org/officeDocument/2006/relationships/slide" Target="slides/slide975.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161" Type="http://schemas.openxmlformats.org/officeDocument/2006/relationships/slide" Target="slides/slide1160.xml"/><Relationship Id="rId170" Type="http://schemas.openxmlformats.org/officeDocument/2006/relationships/slide" Target="slides/slide169.xml"/><Relationship Id="rId836" Type="http://schemas.openxmlformats.org/officeDocument/2006/relationships/slide" Target="slides/slide835.xml"/><Relationship Id="rId1021" Type="http://schemas.openxmlformats.org/officeDocument/2006/relationships/slide" Target="slides/slide1020.xml"/><Relationship Id="rId1119" Type="http://schemas.openxmlformats.org/officeDocument/2006/relationships/slide" Target="slides/slide1118.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903" Type="http://schemas.openxmlformats.org/officeDocument/2006/relationships/slide" Target="slides/slide902.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987" Type="http://schemas.openxmlformats.org/officeDocument/2006/relationships/slide" Target="slides/slide986.xml"/><Relationship Id="rId181" Type="http://schemas.openxmlformats.org/officeDocument/2006/relationships/slide" Target="slides/slide180.xml"/><Relationship Id="rId402" Type="http://schemas.openxmlformats.org/officeDocument/2006/relationships/slide" Target="slides/slide401.xml"/><Relationship Id="rId847" Type="http://schemas.openxmlformats.org/officeDocument/2006/relationships/slide" Target="slides/slide846.xml"/><Relationship Id="rId1032" Type="http://schemas.openxmlformats.org/officeDocument/2006/relationships/slide" Target="slides/slide1031.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707" Type="http://schemas.openxmlformats.org/officeDocument/2006/relationships/slide" Target="slides/slide706.xml"/><Relationship Id="rId914" Type="http://schemas.openxmlformats.org/officeDocument/2006/relationships/slide" Target="slides/slide913.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998" Type="http://schemas.openxmlformats.org/officeDocument/2006/relationships/slide" Target="slides/slide997.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858" Type="http://schemas.openxmlformats.org/officeDocument/2006/relationships/slide" Target="slides/slide857.xml"/><Relationship Id="rId1043" Type="http://schemas.openxmlformats.org/officeDocument/2006/relationships/slide" Target="slides/slide1042.xml"/><Relationship Id="rId497" Type="http://schemas.openxmlformats.org/officeDocument/2006/relationships/slide" Target="slides/slide496.xml"/><Relationship Id="rId620" Type="http://schemas.openxmlformats.org/officeDocument/2006/relationships/slide" Target="slides/slide619.xml"/><Relationship Id="rId718" Type="http://schemas.openxmlformats.org/officeDocument/2006/relationships/slide" Target="slides/slide717.xml"/><Relationship Id="rId925" Type="http://schemas.openxmlformats.org/officeDocument/2006/relationships/slide" Target="slides/slide924.xml"/><Relationship Id="rId357" Type="http://schemas.openxmlformats.org/officeDocument/2006/relationships/slide" Target="slides/slide356.xml"/><Relationship Id="rId1110" Type="http://schemas.openxmlformats.org/officeDocument/2006/relationships/slide" Target="slides/slide1109.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869" Type="http://schemas.openxmlformats.org/officeDocument/2006/relationships/slide" Target="slides/slide868.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1054" Type="http://schemas.openxmlformats.org/officeDocument/2006/relationships/slide" Target="slides/slide1053.xml"/><Relationship Id="rId270" Type="http://schemas.openxmlformats.org/officeDocument/2006/relationships/slide" Target="slides/slide269.xml"/><Relationship Id="rId936" Type="http://schemas.openxmlformats.org/officeDocument/2006/relationships/slide" Target="slides/slide935.xml"/><Relationship Id="rId1121" Type="http://schemas.openxmlformats.org/officeDocument/2006/relationships/slide" Target="slides/slide1120.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1065" Type="http://schemas.openxmlformats.org/officeDocument/2006/relationships/slide" Target="slides/slide1064.xml"/><Relationship Id="rId281" Type="http://schemas.openxmlformats.org/officeDocument/2006/relationships/slide" Target="slides/slide280.xml"/><Relationship Id="rId502" Type="http://schemas.openxmlformats.org/officeDocument/2006/relationships/slide" Target="slides/slide501.xml"/><Relationship Id="rId947" Type="http://schemas.openxmlformats.org/officeDocument/2006/relationships/slide" Target="slides/slide946.xml"/><Relationship Id="rId1132" Type="http://schemas.openxmlformats.org/officeDocument/2006/relationships/slide" Target="slides/slide113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807" Type="http://schemas.openxmlformats.org/officeDocument/2006/relationships/slide" Target="slides/slide806.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1076" Type="http://schemas.openxmlformats.org/officeDocument/2006/relationships/slide" Target="slides/slide1075.xml"/><Relationship Id="rId292" Type="http://schemas.openxmlformats.org/officeDocument/2006/relationships/slide" Target="slides/slide291.xml"/><Relationship Id="rId306" Type="http://schemas.openxmlformats.org/officeDocument/2006/relationships/slide" Target="slides/slide305.xml"/><Relationship Id="rId860" Type="http://schemas.openxmlformats.org/officeDocument/2006/relationships/slide" Target="slides/slide859.xml"/><Relationship Id="rId958" Type="http://schemas.openxmlformats.org/officeDocument/2006/relationships/slide" Target="slides/slide957.xml"/><Relationship Id="rId1143" Type="http://schemas.openxmlformats.org/officeDocument/2006/relationships/slide" Target="slides/slide1142.xml"/><Relationship Id="rId87" Type="http://schemas.openxmlformats.org/officeDocument/2006/relationships/slide" Target="slides/slide86.xml"/><Relationship Id="rId513" Type="http://schemas.openxmlformats.org/officeDocument/2006/relationships/slide" Target="slides/slide512.xml"/><Relationship Id="rId597" Type="http://schemas.openxmlformats.org/officeDocument/2006/relationships/slide" Target="slides/slide596.xml"/><Relationship Id="rId720" Type="http://schemas.openxmlformats.org/officeDocument/2006/relationships/slide" Target="slides/slide719.xml"/><Relationship Id="rId818" Type="http://schemas.openxmlformats.org/officeDocument/2006/relationships/slide" Target="slides/slide817.xml"/><Relationship Id="rId152" Type="http://schemas.openxmlformats.org/officeDocument/2006/relationships/slide" Target="slides/slide151.xml"/><Relationship Id="rId457" Type="http://schemas.openxmlformats.org/officeDocument/2006/relationships/slide" Target="slides/slide456.xml"/><Relationship Id="rId1003" Type="http://schemas.openxmlformats.org/officeDocument/2006/relationships/slide" Target="slides/slide1002.xml"/><Relationship Id="rId1087" Type="http://schemas.openxmlformats.org/officeDocument/2006/relationships/slide" Target="slides/slide1086.xml"/><Relationship Id="rId664" Type="http://schemas.openxmlformats.org/officeDocument/2006/relationships/slide" Target="slides/slide663.xml"/><Relationship Id="rId871" Type="http://schemas.openxmlformats.org/officeDocument/2006/relationships/slide" Target="slides/slide870.xml"/><Relationship Id="rId969" Type="http://schemas.openxmlformats.org/officeDocument/2006/relationships/slide" Target="slides/slide968.xml"/><Relationship Id="rId14" Type="http://schemas.openxmlformats.org/officeDocument/2006/relationships/slide" Target="slides/slide13.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1154" Type="http://schemas.openxmlformats.org/officeDocument/2006/relationships/slide" Target="slides/slide1153.xml"/><Relationship Id="rId98" Type="http://schemas.openxmlformats.org/officeDocument/2006/relationships/slide" Target="slides/slide97.xml"/><Relationship Id="rId163" Type="http://schemas.openxmlformats.org/officeDocument/2006/relationships/slide" Target="slides/slide162.xml"/><Relationship Id="rId370" Type="http://schemas.openxmlformats.org/officeDocument/2006/relationships/slide" Target="slides/slide369.xml"/><Relationship Id="rId829" Type="http://schemas.openxmlformats.org/officeDocument/2006/relationships/slide" Target="slides/slide828.xml"/><Relationship Id="rId1014" Type="http://schemas.openxmlformats.org/officeDocument/2006/relationships/slide" Target="slides/slide1013.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882" Type="http://schemas.openxmlformats.org/officeDocument/2006/relationships/slide" Target="slides/slide881.xml"/><Relationship Id="rId1098" Type="http://schemas.openxmlformats.org/officeDocument/2006/relationships/slide" Target="slides/slide1097.xml"/><Relationship Id="rId25" Type="http://schemas.openxmlformats.org/officeDocument/2006/relationships/slide" Target="slides/slide24.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165" Type="http://schemas.openxmlformats.org/officeDocument/2006/relationships/slide" Target="slides/slide1164.xml"/><Relationship Id="rId174" Type="http://schemas.openxmlformats.org/officeDocument/2006/relationships/slide" Target="slides/slide173.xml"/><Relationship Id="rId381" Type="http://schemas.openxmlformats.org/officeDocument/2006/relationships/slide" Target="slides/slide380.xml"/><Relationship Id="rId602" Type="http://schemas.openxmlformats.org/officeDocument/2006/relationships/slide" Target="slides/slide601.xml"/><Relationship Id="rId1025" Type="http://schemas.openxmlformats.org/officeDocument/2006/relationships/slide" Target="slides/slide1024.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893" Type="http://schemas.openxmlformats.org/officeDocument/2006/relationships/slide" Target="slides/slide892.xml"/><Relationship Id="rId907" Type="http://schemas.openxmlformats.org/officeDocument/2006/relationships/slide" Target="slides/slide906.xml"/><Relationship Id="rId36" Type="http://schemas.openxmlformats.org/officeDocument/2006/relationships/slide" Target="slides/slide35.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01" Type="http://schemas.openxmlformats.org/officeDocument/2006/relationships/slide" Target="slides/slide100.xml"/><Relationship Id="rId185" Type="http://schemas.openxmlformats.org/officeDocument/2006/relationships/slide" Target="slides/slide184.xml"/><Relationship Id="rId406" Type="http://schemas.openxmlformats.org/officeDocument/2006/relationships/slide" Target="slides/slide405.xml"/><Relationship Id="rId960" Type="http://schemas.openxmlformats.org/officeDocument/2006/relationships/slide" Target="slides/slide959.xml"/><Relationship Id="rId1036" Type="http://schemas.openxmlformats.org/officeDocument/2006/relationships/slide" Target="slides/slide1035.xml"/><Relationship Id="rId392" Type="http://schemas.openxmlformats.org/officeDocument/2006/relationships/slide" Target="slides/slide391.xml"/><Relationship Id="rId613" Type="http://schemas.openxmlformats.org/officeDocument/2006/relationships/slide" Target="slides/slide612.xml"/><Relationship Id="rId697" Type="http://schemas.openxmlformats.org/officeDocument/2006/relationships/slide" Target="slides/slide696.xml"/><Relationship Id="rId820" Type="http://schemas.openxmlformats.org/officeDocument/2006/relationships/slide" Target="slides/slide819.xml"/><Relationship Id="rId918" Type="http://schemas.openxmlformats.org/officeDocument/2006/relationships/slide" Target="slides/slide917.xml"/><Relationship Id="rId252" Type="http://schemas.openxmlformats.org/officeDocument/2006/relationships/slide" Target="slides/slide251.xml"/><Relationship Id="rId1103" Type="http://schemas.openxmlformats.org/officeDocument/2006/relationships/slide" Target="slides/slide1102.xml"/><Relationship Id="rId47" Type="http://schemas.openxmlformats.org/officeDocument/2006/relationships/slide" Target="slides/slide46.xml"/><Relationship Id="rId112" Type="http://schemas.openxmlformats.org/officeDocument/2006/relationships/slide" Target="slides/slide111.xml"/><Relationship Id="rId557" Type="http://schemas.openxmlformats.org/officeDocument/2006/relationships/slide" Target="slides/slide556.xml"/><Relationship Id="rId764" Type="http://schemas.openxmlformats.org/officeDocument/2006/relationships/slide" Target="slides/slide763.xml"/><Relationship Id="rId971" Type="http://schemas.openxmlformats.org/officeDocument/2006/relationships/slide" Target="slides/slide970.xml"/><Relationship Id="rId196" Type="http://schemas.openxmlformats.org/officeDocument/2006/relationships/slide" Target="slides/slide195.xml"/><Relationship Id="rId417" Type="http://schemas.openxmlformats.org/officeDocument/2006/relationships/slide" Target="slides/slide416.xml"/><Relationship Id="rId624" Type="http://schemas.openxmlformats.org/officeDocument/2006/relationships/slide" Target="slides/slide623.xml"/><Relationship Id="rId831" Type="http://schemas.openxmlformats.org/officeDocument/2006/relationships/slide" Target="slides/slide830.xml"/><Relationship Id="rId1047" Type="http://schemas.openxmlformats.org/officeDocument/2006/relationships/slide" Target="slides/slide1046.xml"/><Relationship Id="rId263" Type="http://schemas.openxmlformats.org/officeDocument/2006/relationships/slide" Target="slides/slide262.xml"/><Relationship Id="rId470" Type="http://schemas.openxmlformats.org/officeDocument/2006/relationships/slide" Target="slides/slide469.xml"/><Relationship Id="rId929" Type="http://schemas.openxmlformats.org/officeDocument/2006/relationships/slide" Target="slides/slide928.xml"/><Relationship Id="rId1114" Type="http://schemas.openxmlformats.org/officeDocument/2006/relationships/slide" Target="slides/slide1113.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75" Type="http://schemas.openxmlformats.org/officeDocument/2006/relationships/slide" Target="slides/slide774.xml"/><Relationship Id="rId982" Type="http://schemas.openxmlformats.org/officeDocument/2006/relationships/slide" Target="slides/slide981.xml"/><Relationship Id="rId428" Type="http://schemas.openxmlformats.org/officeDocument/2006/relationships/slide" Target="slides/slide427.xml"/><Relationship Id="rId635" Type="http://schemas.openxmlformats.org/officeDocument/2006/relationships/slide" Target="slides/slide634.xml"/><Relationship Id="rId842" Type="http://schemas.openxmlformats.org/officeDocument/2006/relationships/slide" Target="slides/slide841.xml"/><Relationship Id="rId1058" Type="http://schemas.openxmlformats.org/officeDocument/2006/relationships/slide" Target="slides/slide1057.xml"/><Relationship Id="rId274" Type="http://schemas.openxmlformats.org/officeDocument/2006/relationships/slide" Target="slides/slide273.xml"/><Relationship Id="rId481" Type="http://schemas.openxmlformats.org/officeDocument/2006/relationships/slide" Target="slides/slide480.xml"/><Relationship Id="rId702" Type="http://schemas.openxmlformats.org/officeDocument/2006/relationships/slide" Target="slides/slide701.xml"/><Relationship Id="rId1125" Type="http://schemas.openxmlformats.org/officeDocument/2006/relationships/slide" Target="slides/slide1124.xml"/><Relationship Id="rId69" Type="http://schemas.openxmlformats.org/officeDocument/2006/relationships/slide" Target="slides/slide68.xml"/><Relationship Id="rId134" Type="http://schemas.openxmlformats.org/officeDocument/2006/relationships/slide" Target="slides/slide133.xml"/><Relationship Id="rId579" Type="http://schemas.openxmlformats.org/officeDocument/2006/relationships/slide" Target="slides/slide578.xml"/><Relationship Id="rId786" Type="http://schemas.openxmlformats.org/officeDocument/2006/relationships/slide" Target="slides/slide785.xml"/><Relationship Id="rId993" Type="http://schemas.openxmlformats.org/officeDocument/2006/relationships/slide" Target="slides/slide992.xml"/><Relationship Id="rId341" Type="http://schemas.openxmlformats.org/officeDocument/2006/relationships/slide" Target="slides/slide340.xml"/><Relationship Id="rId439" Type="http://schemas.openxmlformats.org/officeDocument/2006/relationships/slide" Target="slides/slide438.xml"/><Relationship Id="rId646" Type="http://schemas.openxmlformats.org/officeDocument/2006/relationships/slide" Target="slides/slide645.xml"/><Relationship Id="rId1069" Type="http://schemas.openxmlformats.org/officeDocument/2006/relationships/slide" Target="slides/slide1068.xml"/><Relationship Id="rId201" Type="http://schemas.openxmlformats.org/officeDocument/2006/relationships/slide" Target="slides/slide200.xml"/><Relationship Id="rId285" Type="http://schemas.openxmlformats.org/officeDocument/2006/relationships/slide" Target="slides/slide284.xml"/><Relationship Id="rId506" Type="http://schemas.openxmlformats.org/officeDocument/2006/relationships/slide" Target="slides/slide505.xml"/><Relationship Id="rId853" Type="http://schemas.openxmlformats.org/officeDocument/2006/relationships/slide" Target="slides/slide852.xml"/><Relationship Id="rId1136" Type="http://schemas.openxmlformats.org/officeDocument/2006/relationships/slide" Target="slides/slide1135.xml"/><Relationship Id="rId492" Type="http://schemas.openxmlformats.org/officeDocument/2006/relationships/slide" Target="slides/slide491.xml"/><Relationship Id="rId713" Type="http://schemas.openxmlformats.org/officeDocument/2006/relationships/slide" Target="slides/slide712.xml"/><Relationship Id="rId797" Type="http://schemas.openxmlformats.org/officeDocument/2006/relationships/slide" Target="slides/slide796.xml"/><Relationship Id="rId920" Type="http://schemas.openxmlformats.org/officeDocument/2006/relationships/slide" Target="slides/slide919.xml"/><Relationship Id="rId145" Type="http://schemas.openxmlformats.org/officeDocument/2006/relationships/slide" Target="slides/slide144.xml"/><Relationship Id="rId352" Type="http://schemas.openxmlformats.org/officeDocument/2006/relationships/slide" Target="slides/slide351.xml"/><Relationship Id="rId212" Type="http://schemas.openxmlformats.org/officeDocument/2006/relationships/slide" Target="slides/slide211.xml"/><Relationship Id="rId657" Type="http://schemas.openxmlformats.org/officeDocument/2006/relationships/slide" Target="slides/slide656.xml"/><Relationship Id="rId864" Type="http://schemas.openxmlformats.org/officeDocument/2006/relationships/slide" Target="slides/slide863.xml"/><Relationship Id="rId296" Type="http://schemas.openxmlformats.org/officeDocument/2006/relationships/slide" Target="slides/slide295.xml"/><Relationship Id="rId517" Type="http://schemas.openxmlformats.org/officeDocument/2006/relationships/slide" Target="slides/slide516.xml"/><Relationship Id="rId724" Type="http://schemas.openxmlformats.org/officeDocument/2006/relationships/slide" Target="slides/slide723.xml"/><Relationship Id="rId931" Type="http://schemas.openxmlformats.org/officeDocument/2006/relationships/slide" Target="slides/slide930.xml"/><Relationship Id="rId1147" Type="http://schemas.openxmlformats.org/officeDocument/2006/relationships/slide" Target="slides/slide1146.xml"/><Relationship Id="rId60" Type="http://schemas.openxmlformats.org/officeDocument/2006/relationships/slide" Target="slides/slide59.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1007" Type="http://schemas.openxmlformats.org/officeDocument/2006/relationships/slide" Target="slides/slide1006.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875" Type="http://schemas.openxmlformats.org/officeDocument/2006/relationships/slide" Target="slides/slide874.xml"/><Relationship Id="rId1060" Type="http://schemas.openxmlformats.org/officeDocument/2006/relationships/slide" Target="slides/slide1059.xml"/><Relationship Id="rId18" Type="http://schemas.openxmlformats.org/officeDocument/2006/relationships/slide" Target="slides/slide17.xml"/><Relationship Id="rId528" Type="http://schemas.openxmlformats.org/officeDocument/2006/relationships/slide" Target="slides/slide527.xml"/><Relationship Id="rId735" Type="http://schemas.openxmlformats.org/officeDocument/2006/relationships/slide" Target="slides/slide734.xml"/><Relationship Id="rId942" Type="http://schemas.openxmlformats.org/officeDocument/2006/relationships/slide" Target="slides/slide941.xml"/><Relationship Id="rId1158" Type="http://schemas.openxmlformats.org/officeDocument/2006/relationships/slide" Target="slides/slide1157.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1018" Type="http://schemas.openxmlformats.org/officeDocument/2006/relationships/slide" Target="slides/slide1017.xml"/><Relationship Id="rId71" Type="http://schemas.openxmlformats.org/officeDocument/2006/relationships/slide" Target="slides/slide70.xml"/><Relationship Id="rId234" Type="http://schemas.openxmlformats.org/officeDocument/2006/relationships/slide" Target="slides/slide233.xml"/><Relationship Id="rId679" Type="http://schemas.openxmlformats.org/officeDocument/2006/relationships/slide" Target="slides/slide678.xml"/><Relationship Id="rId802" Type="http://schemas.openxmlformats.org/officeDocument/2006/relationships/slide" Target="slides/slide801.xml"/><Relationship Id="rId886" Type="http://schemas.openxmlformats.org/officeDocument/2006/relationships/slide" Target="slides/slide885.xml"/><Relationship Id="rId2" Type="http://schemas.openxmlformats.org/officeDocument/2006/relationships/slide" Target="slides/slide1.xml"/><Relationship Id="rId29" Type="http://schemas.openxmlformats.org/officeDocument/2006/relationships/slide" Target="slides/slide28.xml"/><Relationship Id="rId441" Type="http://schemas.openxmlformats.org/officeDocument/2006/relationships/slide" Target="slides/slide440.xml"/><Relationship Id="rId539" Type="http://schemas.openxmlformats.org/officeDocument/2006/relationships/slide" Target="slides/slide538.xml"/><Relationship Id="rId746" Type="http://schemas.openxmlformats.org/officeDocument/2006/relationships/slide" Target="slides/slide745.xml"/><Relationship Id="rId1071" Type="http://schemas.openxmlformats.org/officeDocument/2006/relationships/slide" Target="slides/slide1070.xml"/><Relationship Id="rId1169" Type="http://schemas.openxmlformats.org/officeDocument/2006/relationships/theme" Target="theme/theme1.xml"/><Relationship Id="rId178" Type="http://schemas.openxmlformats.org/officeDocument/2006/relationships/slide" Target="slides/slide177.xml"/><Relationship Id="rId301" Type="http://schemas.openxmlformats.org/officeDocument/2006/relationships/slide" Target="slides/slide300.xml"/><Relationship Id="rId953" Type="http://schemas.openxmlformats.org/officeDocument/2006/relationships/slide" Target="slides/slide952.xml"/><Relationship Id="rId1029" Type="http://schemas.openxmlformats.org/officeDocument/2006/relationships/slide" Target="slides/slide1028.xml"/><Relationship Id="rId82" Type="http://schemas.openxmlformats.org/officeDocument/2006/relationships/slide" Target="slides/slide81.xml"/><Relationship Id="rId385" Type="http://schemas.openxmlformats.org/officeDocument/2006/relationships/slide" Target="slides/slide384.xml"/><Relationship Id="rId592" Type="http://schemas.openxmlformats.org/officeDocument/2006/relationships/slide" Target="slides/slide591.xml"/><Relationship Id="rId606" Type="http://schemas.openxmlformats.org/officeDocument/2006/relationships/slide" Target="slides/slide605.xml"/><Relationship Id="rId813" Type="http://schemas.openxmlformats.org/officeDocument/2006/relationships/slide" Target="slides/slide812.xml"/><Relationship Id="rId245" Type="http://schemas.openxmlformats.org/officeDocument/2006/relationships/slide" Target="slides/slide244.xml"/><Relationship Id="rId452" Type="http://schemas.openxmlformats.org/officeDocument/2006/relationships/slide" Target="slides/slide451.xml"/><Relationship Id="rId897" Type="http://schemas.openxmlformats.org/officeDocument/2006/relationships/slide" Target="slides/slide896.xml"/><Relationship Id="rId1082" Type="http://schemas.openxmlformats.org/officeDocument/2006/relationships/slide" Target="slides/slide1081.xml"/><Relationship Id="rId105" Type="http://schemas.openxmlformats.org/officeDocument/2006/relationships/slide" Target="slides/slide104.xml"/><Relationship Id="rId312" Type="http://schemas.openxmlformats.org/officeDocument/2006/relationships/slide" Target="slides/slide311.xml"/><Relationship Id="rId757" Type="http://schemas.openxmlformats.org/officeDocument/2006/relationships/slide" Target="slides/slide756.xml"/><Relationship Id="rId964" Type="http://schemas.openxmlformats.org/officeDocument/2006/relationships/slide" Target="slides/slide963.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617" Type="http://schemas.openxmlformats.org/officeDocument/2006/relationships/slide" Target="slides/slide616.xml"/><Relationship Id="rId824" Type="http://schemas.openxmlformats.org/officeDocument/2006/relationships/slide" Target="slides/slide823.xml"/><Relationship Id="rId256" Type="http://schemas.openxmlformats.org/officeDocument/2006/relationships/slide" Target="slides/slide255.xml"/><Relationship Id="rId463" Type="http://schemas.openxmlformats.org/officeDocument/2006/relationships/slide" Target="slides/slide462.xml"/><Relationship Id="rId670" Type="http://schemas.openxmlformats.org/officeDocument/2006/relationships/slide" Target="slides/slide669.xml"/><Relationship Id="rId1093" Type="http://schemas.openxmlformats.org/officeDocument/2006/relationships/slide" Target="slides/slide1092.xml"/><Relationship Id="rId1107" Type="http://schemas.openxmlformats.org/officeDocument/2006/relationships/slide" Target="slides/slide1106.xml"/><Relationship Id="rId116" Type="http://schemas.openxmlformats.org/officeDocument/2006/relationships/slide" Target="slides/slide115.xml"/><Relationship Id="rId323" Type="http://schemas.openxmlformats.org/officeDocument/2006/relationships/slide" Target="slides/slide322.xml"/><Relationship Id="rId530" Type="http://schemas.openxmlformats.org/officeDocument/2006/relationships/slide" Target="slides/slide529.xml"/><Relationship Id="rId768" Type="http://schemas.openxmlformats.org/officeDocument/2006/relationships/slide" Target="slides/slide767.xml"/><Relationship Id="rId975" Type="http://schemas.openxmlformats.org/officeDocument/2006/relationships/slide" Target="slides/slide974.xml"/><Relationship Id="rId1160" Type="http://schemas.openxmlformats.org/officeDocument/2006/relationships/slide" Target="slides/slide1159.xml"/><Relationship Id="rId20" Type="http://schemas.openxmlformats.org/officeDocument/2006/relationships/slide" Target="slides/slide19.xml"/><Relationship Id="rId628" Type="http://schemas.openxmlformats.org/officeDocument/2006/relationships/slide" Target="slides/slide627.xml"/><Relationship Id="rId835" Type="http://schemas.openxmlformats.org/officeDocument/2006/relationships/slide" Target="slides/slide834.xml"/><Relationship Id="rId267" Type="http://schemas.openxmlformats.org/officeDocument/2006/relationships/slide" Target="slides/slide266.xml"/><Relationship Id="rId474" Type="http://schemas.openxmlformats.org/officeDocument/2006/relationships/slide" Target="slides/slide473.xml"/><Relationship Id="rId1020" Type="http://schemas.openxmlformats.org/officeDocument/2006/relationships/slide" Target="slides/slide1019.xml"/><Relationship Id="rId1118" Type="http://schemas.openxmlformats.org/officeDocument/2006/relationships/slide" Target="slides/slide1117.xml"/><Relationship Id="rId127" Type="http://schemas.openxmlformats.org/officeDocument/2006/relationships/slide" Target="slides/slide126.xml"/><Relationship Id="rId681" Type="http://schemas.openxmlformats.org/officeDocument/2006/relationships/slide" Target="slides/slide680.xml"/><Relationship Id="rId779" Type="http://schemas.openxmlformats.org/officeDocument/2006/relationships/slide" Target="slides/slide778.xml"/><Relationship Id="rId902" Type="http://schemas.openxmlformats.org/officeDocument/2006/relationships/slide" Target="slides/slide901.xml"/><Relationship Id="rId986" Type="http://schemas.openxmlformats.org/officeDocument/2006/relationships/slide" Target="slides/slide985.xml"/><Relationship Id="rId31" Type="http://schemas.openxmlformats.org/officeDocument/2006/relationships/slide" Target="slides/slide30.xml"/><Relationship Id="rId334" Type="http://schemas.openxmlformats.org/officeDocument/2006/relationships/slide" Target="slides/slide333.xml"/><Relationship Id="rId541" Type="http://schemas.openxmlformats.org/officeDocument/2006/relationships/slide" Target="slides/slide540.xml"/><Relationship Id="rId639" Type="http://schemas.openxmlformats.org/officeDocument/2006/relationships/slide" Target="slides/slide638.xml"/><Relationship Id="rId180" Type="http://schemas.openxmlformats.org/officeDocument/2006/relationships/slide" Target="slides/slide179.xml"/><Relationship Id="rId278" Type="http://schemas.openxmlformats.org/officeDocument/2006/relationships/slide" Target="slides/slide277.xml"/><Relationship Id="rId401" Type="http://schemas.openxmlformats.org/officeDocument/2006/relationships/slide" Target="slides/slide400.xml"/><Relationship Id="rId846" Type="http://schemas.openxmlformats.org/officeDocument/2006/relationships/slide" Target="slides/slide845.xml"/><Relationship Id="rId1031" Type="http://schemas.openxmlformats.org/officeDocument/2006/relationships/slide" Target="slides/slide1030.xml"/><Relationship Id="rId1129" Type="http://schemas.openxmlformats.org/officeDocument/2006/relationships/slide" Target="slides/slide1128.xml"/><Relationship Id="rId485" Type="http://schemas.openxmlformats.org/officeDocument/2006/relationships/slide" Target="slides/slide484.xml"/><Relationship Id="rId692" Type="http://schemas.openxmlformats.org/officeDocument/2006/relationships/slide" Target="slides/slide691.xml"/><Relationship Id="rId706" Type="http://schemas.openxmlformats.org/officeDocument/2006/relationships/slide" Target="slides/slide705.xml"/><Relationship Id="rId913" Type="http://schemas.openxmlformats.org/officeDocument/2006/relationships/slide" Target="slides/slide912.xml"/><Relationship Id="rId42" Type="http://schemas.openxmlformats.org/officeDocument/2006/relationships/slide" Target="slides/slide41.xml"/><Relationship Id="rId138" Type="http://schemas.openxmlformats.org/officeDocument/2006/relationships/slide" Target="slides/slide137.xml"/><Relationship Id="rId345" Type="http://schemas.openxmlformats.org/officeDocument/2006/relationships/slide" Target="slides/slide344.xml"/><Relationship Id="rId552" Type="http://schemas.openxmlformats.org/officeDocument/2006/relationships/slide" Target="slides/slide551.xml"/><Relationship Id="rId997" Type="http://schemas.openxmlformats.org/officeDocument/2006/relationships/slide" Target="slides/slide996.xml"/><Relationship Id="rId191" Type="http://schemas.openxmlformats.org/officeDocument/2006/relationships/slide" Target="slides/slide190.xml"/><Relationship Id="rId205" Type="http://schemas.openxmlformats.org/officeDocument/2006/relationships/slide" Target="slides/slide204.xml"/><Relationship Id="rId412" Type="http://schemas.openxmlformats.org/officeDocument/2006/relationships/slide" Target="slides/slide411.xml"/><Relationship Id="rId857" Type="http://schemas.openxmlformats.org/officeDocument/2006/relationships/slide" Target="slides/slide856.xml"/><Relationship Id="rId1042" Type="http://schemas.openxmlformats.org/officeDocument/2006/relationships/slide" Target="slides/slide104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661" Type="http://schemas.openxmlformats.org/officeDocument/2006/relationships/slide" Target="slides/slide660.xml"/><Relationship Id="rId717" Type="http://schemas.openxmlformats.org/officeDocument/2006/relationships/slide" Target="slides/slide716.xml"/><Relationship Id="rId759" Type="http://schemas.openxmlformats.org/officeDocument/2006/relationships/slide" Target="slides/slide758.xml"/><Relationship Id="rId924" Type="http://schemas.openxmlformats.org/officeDocument/2006/relationships/slide" Target="slides/slide923.xml"/><Relationship Id="rId966" Type="http://schemas.openxmlformats.org/officeDocument/2006/relationships/slide" Target="slides/slide96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619" Type="http://schemas.openxmlformats.org/officeDocument/2006/relationships/slide" Target="slides/slide618.xml"/><Relationship Id="rId770" Type="http://schemas.openxmlformats.org/officeDocument/2006/relationships/slide" Target="slides/slide769.xml"/><Relationship Id="rId1151" Type="http://schemas.openxmlformats.org/officeDocument/2006/relationships/slide" Target="slides/slide115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826" Type="http://schemas.openxmlformats.org/officeDocument/2006/relationships/slide" Target="slides/slide825.xml"/><Relationship Id="rId868" Type="http://schemas.openxmlformats.org/officeDocument/2006/relationships/slide" Target="slides/slide867.xml"/><Relationship Id="rId1011" Type="http://schemas.openxmlformats.org/officeDocument/2006/relationships/slide" Target="slides/slide1010.xml"/><Relationship Id="rId1053" Type="http://schemas.openxmlformats.org/officeDocument/2006/relationships/slide" Target="slides/slide1052.xml"/><Relationship Id="rId1109" Type="http://schemas.openxmlformats.org/officeDocument/2006/relationships/slide" Target="slides/slide1108.xml"/><Relationship Id="rId258" Type="http://schemas.openxmlformats.org/officeDocument/2006/relationships/slide" Target="slides/slide257.xml"/><Relationship Id="rId465" Type="http://schemas.openxmlformats.org/officeDocument/2006/relationships/slide" Target="slides/slide464.xml"/><Relationship Id="rId630" Type="http://schemas.openxmlformats.org/officeDocument/2006/relationships/slide" Target="slides/slide629.xml"/><Relationship Id="rId672" Type="http://schemas.openxmlformats.org/officeDocument/2006/relationships/slide" Target="slides/slide671.xml"/><Relationship Id="rId728" Type="http://schemas.openxmlformats.org/officeDocument/2006/relationships/slide" Target="slides/slide727.xml"/><Relationship Id="rId935" Type="http://schemas.openxmlformats.org/officeDocument/2006/relationships/slide" Target="slides/slide934.xml"/><Relationship Id="rId1095" Type="http://schemas.openxmlformats.org/officeDocument/2006/relationships/slide" Target="slides/slide109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977" Type="http://schemas.openxmlformats.org/officeDocument/2006/relationships/slide" Target="slides/slide976.xml"/><Relationship Id="rId1120" Type="http://schemas.openxmlformats.org/officeDocument/2006/relationships/slide" Target="slides/slide1119.xml"/><Relationship Id="rId1162" Type="http://schemas.openxmlformats.org/officeDocument/2006/relationships/slide" Target="slides/slide1161.xml"/><Relationship Id="rId171" Type="http://schemas.openxmlformats.org/officeDocument/2006/relationships/slide" Target="slides/slide170.xml"/><Relationship Id="rId227" Type="http://schemas.openxmlformats.org/officeDocument/2006/relationships/slide" Target="slides/slide226.xml"/><Relationship Id="rId781" Type="http://schemas.openxmlformats.org/officeDocument/2006/relationships/slide" Target="slides/slide780.xml"/><Relationship Id="rId837" Type="http://schemas.openxmlformats.org/officeDocument/2006/relationships/slide" Target="slides/slide836.xml"/><Relationship Id="rId879" Type="http://schemas.openxmlformats.org/officeDocument/2006/relationships/slide" Target="slides/slide878.xml"/><Relationship Id="rId1022" Type="http://schemas.openxmlformats.org/officeDocument/2006/relationships/slide" Target="slides/slide1021.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641" Type="http://schemas.openxmlformats.org/officeDocument/2006/relationships/slide" Target="slides/slide640.xml"/><Relationship Id="rId683" Type="http://schemas.openxmlformats.org/officeDocument/2006/relationships/slide" Target="slides/slide682.xml"/><Relationship Id="rId739" Type="http://schemas.openxmlformats.org/officeDocument/2006/relationships/slide" Target="slides/slide738.xml"/><Relationship Id="rId890" Type="http://schemas.openxmlformats.org/officeDocument/2006/relationships/slide" Target="slides/slide889.xml"/><Relationship Id="rId904" Type="http://schemas.openxmlformats.org/officeDocument/2006/relationships/slide" Target="slides/slide903.xml"/><Relationship Id="rId1064" Type="http://schemas.openxmlformats.org/officeDocument/2006/relationships/slide" Target="slides/slide106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946" Type="http://schemas.openxmlformats.org/officeDocument/2006/relationships/slide" Target="slides/slide945.xml"/><Relationship Id="rId988" Type="http://schemas.openxmlformats.org/officeDocument/2006/relationships/slide" Target="slides/slide987.xml"/><Relationship Id="rId1131" Type="http://schemas.openxmlformats.org/officeDocument/2006/relationships/slide" Target="slides/slide113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slide" Target="slides/slide584.xml"/><Relationship Id="rId750" Type="http://schemas.openxmlformats.org/officeDocument/2006/relationships/slide" Target="slides/slide749.xml"/><Relationship Id="rId792" Type="http://schemas.openxmlformats.org/officeDocument/2006/relationships/slide" Target="slides/slide791.xml"/><Relationship Id="rId806" Type="http://schemas.openxmlformats.org/officeDocument/2006/relationships/slide" Target="slides/slide805.xml"/><Relationship Id="rId848" Type="http://schemas.openxmlformats.org/officeDocument/2006/relationships/slide" Target="slides/slide847.xml"/><Relationship Id="rId1033" Type="http://schemas.openxmlformats.org/officeDocument/2006/relationships/slide" Target="slides/slide103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610" Type="http://schemas.openxmlformats.org/officeDocument/2006/relationships/slide" Target="slides/slide609.xml"/><Relationship Id="rId652" Type="http://schemas.openxmlformats.org/officeDocument/2006/relationships/slide" Target="slides/slide651.xml"/><Relationship Id="rId694" Type="http://schemas.openxmlformats.org/officeDocument/2006/relationships/slide" Target="slides/slide693.xml"/><Relationship Id="rId708" Type="http://schemas.openxmlformats.org/officeDocument/2006/relationships/slide" Target="slides/slide707.xml"/><Relationship Id="rId915" Type="http://schemas.openxmlformats.org/officeDocument/2006/relationships/slide" Target="slides/slide914.xml"/><Relationship Id="rId1075" Type="http://schemas.openxmlformats.org/officeDocument/2006/relationships/slide" Target="slides/slide107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957" Type="http://schemas.openxmlformats.org/officeDocument/2006/relationships/slide" Target="slides/slide956.xml"/><Relationship Id="rId999" Type="http://schemas.openxmlformats.org/officeDocument/2006/relationships/slide" Target="slides/slide998.xml"/><Relationship Id="rId1100" Type="http://schemas.openxmlformats.org/officeDocument/2006/relationships/slide" Target="slides/slide1099.xml"/><Relationship Id="rId1142" Type="http://schemas.openxmlformats.org/officeDocument/2006/relationships/slide" Target="slides/slide114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596" Type="http://schemas.openxmlformats.org/officeDocument/2006/relationships/slide" Target="slides/slide595.xml"/><Relationship Id="rId761" Type="http://schemas.openxmlformats.org/officeDocument/2006/relationships/slide" Target="slides/slide760.xml"/><Relationship Id="rId817" Type="http://schemas.openxmlformats.org/officeDocument/2006/relationships/slide" Target="slides/slide816.xml"/><Relationship Id="rId859" Type="http://schemas.openxmlformats.org/officeDocument/2006/relationships/slide" Target="slides/slide858.xml"/><Relationship Id="rId1002" Type="http://schemas.openxmlformats.org/officeDocument/2006/relationships/slide" Target="slides/slide1001.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621" Type="http://schemas.openxmlformats.org/officeDocument/2006/relationships/slide" Target="slides/slide620.xml"/><Relationship Id="rId663" Type="http://schemas.openxmlformats.org/officeDocument/2006/relationships/slide" Target="slides/slide662.xml"/><Relationship Id="rId870" Type="http://schemas.openxmlformats.org/officeDocument/2006/relationships/slide" Target="slides/slide869.xml"/><Relationship Id="rId1044" Type="http://schemas.openxmlformats.org/officeDocument/2006/relationships/slide" Target="slides/slide1043.xml"/><Relationship Id="rId1086" Type="http://schemas.openxmlformats.org/officeDocument/2006/relationships/slide" Target="slides/slide108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719" Type="http://schemas.openxmlformats.org/officeDocument/2006/relationships/slide" Target="slides/slide718.xml"/><Relationship Id="rId926" Type="http://schemas.openxmlformats.org/officeDocument/2006/relationships/slide" Target="slides/slide925.xml"/><Relationship Id="rId968" Type="http://schemas.openxmlformats.org/officeDocument/2006/relationships/slide" Target="slides/slide967.xml"/><Relationship Id="rId1111" Type="http://schemas.openxmlformats.org/officeDocument/2006/relationships/slide" Target="slides/slide1110.xml"/><Relationship Id="rId1153" Type="http://schemas.openxmlformats.org/officeDocument/2006/relationships/slide" Target="slides/slide115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30" Type="http://schemas.openxmlformats.org/officeDocument/2006/relationships/slide" Target="slides/slide729.xml"/><Relationship Id="rId772" Type="http://schemas.openxmlformats.org/officeDocument/2006/relationships/slide" Target="slides/slide771.xml"/><Relationship Id="rId828" Type="http://schemas.openxmlformats.org/officeDocument/2006/relationships/slide" Target="slides/slide827.xml"/><Relationship Id="rId1013" Type="http://schemas.openxmlformats.org/officeDocument/2006/relationships/slide" Target="slides/slide1012.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632" Type="http://schemas.openxmlformats.org/officeDocument/2006/relationships/slide" Target="slides/slide631.xml"/><Relationship Id="rId1055" Type="http://schemas.openxmlformats.org/officeDocument/2006/relationships/slide" Target="slides/slide1054.xml"/><Relationship Id="rId1097" Type="http://schemas.openxmlformats.org/officeDocument/2006/relationships/slide" Target="slides/slide1096.xml"/><Relationship Id="rId271" Type="http://schemas.openxmlformats.org/officeDocument/2006/relationships/slide" Target="slides/slide270.xml"/><Relationship Id="rId674" Type="http://schemas.openxmlformats.org/officeDocument/2006/relationships/slide" Target="slides/slide673.xml"/><Relationship Id="rId881" Type="http://schemas.openxmlformats.org/officeDocument/2006/relationships/slide" Target="slides/slide880.xml"/><Relationship Id="rId937" Type="http://schemas.openxmlformats.org/officeDocument/2006/relationships/slide" Target="slides/slide936.xml"/><Relationship Id="rId979" Type="http://schemas.openxmlformats.org/officeDocument/2006/relationships/slide" Target="slides/slide978.xml"/><Relationship Id="rId1122" Type="http://schemas.openxmlformats.org/officeDocument/2006/relationships/slide" Target="slides/slide1121.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741" Type="http://schemas.openxmlformats.org/officeDocument/2006/relationships/slide" Target="slides/slide740.xml"/><Relationship Id="rId783" Type="http://schemas.openxmlformats.org/officeDocument/2006/relationships/slide" Target="slides/slide782.xml"/><Relationship Id="rId839" Type="http://schemas.openxmlformats.org/officeDocument/2006/relationships/slide" Target="slides/slide838.xml"/><Relationship Id="rId990" Type="http://schemas.openxmlformats.org/officeDocument/2006/relationships/slide" Target="slides/slide989.xml"/><Relationship Id="rId1164" Type="http://schemas.openxmlformats.org/officeDocument/2006/relationships/slide" Target="slides/slide1163.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601" Type="http://schemas.openxmlformats.org/officeDocument/2006/relationships/slide" Target="slides/slide600.xml"/><Relationship Id="rId643" Type="http://schemas.openxmlformats.org/officeDocument/2006/relationships/slide" Target="slides/slide642.xml"/><Relationship Id="rId1024" Type="http://schemas.openxmlformats.org/officeDocument/2006/relationships/slide" Target="slides/slide1023.xml"/><Relationship Id="rId1066" Type="http://schemas.openxmlformats.org/officeDocument/2006/relationships/slide" Target="slides/slide1065.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850" Type="http://schemas.openxmlformats.org/officeDocument/2006/relationships/slide" Target="slides/slide849.xml"/><Relationship Id="rId892" Type="http://schemas.openxmlformats.org/officeDocument/2006/relationships/slide" Target="slides/slide891.xml"/><Relationship Id="rId906" Type="http://schemas.openxmlformats.org/officeDocument/2006/relationships/slide" Target="slides/slide905.xml"/><Relationship Id="rId948" Type="http://schemas.openxmlformats.org/officeDocument/2006/relationships/slide" Target="slides/slide947.xml"/><Relationship Id="rId1133" Type="http://schemas.openxmlformats.org/officeDocument/2006/relationships/slide" Target="slides/slide1132.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slide" Target="slides/slide586.xml"/><Relationship Id="rId710" Type="http://schemas.openxmlformats.org/officeDocument/2006/relationships/slide" Target="slides/slide709.xml"/><Relationship Id="rId752" Type="http://schemas.openxmlformats.org/officeDocument/2006/relationships/slide" Target="slides/slide751.xml"/><Relationship Id="rId808" Type="http://schemas.openxmlformats.org/officeDocument/2006/relationships/slide" Target="slides/slide80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612" Type="http://schemas.openxmlformats.org/officeDocument/2006/relationships/slide" Target="slides/slide611.xml"/><Relationship Id="rId794" Type="http://schemas.openxmlformats.org/officeDocument/2006/relationships/slide" Target="slides/slide793.xml"/><Relationship Id="rId1035" Type="http://schemas.openxmlformats.org/officeDocument/2006/relationships/slide" Target="slides/slide1034.xml"/><Relationship Id="rId1077" Type="http://schemas.openxmlformats.org/officeDocument/2006/relationships/slide" Target="slides/slide1076.xml"/><Relationship Id="rId251" Type="http://schemas.openxmlformats.org/officeDocument/2006/relationships/slide" Target="slides/slide250.xml"/><Relationship Id="rId489" Type="http://schemas.openxmlformats.org/officeDocument/2006/relationships/slide" Target="slides/slide488.xml"/><Relationship Id="rId654" Type="http://schemas.openxmlformats.org/officeDocument/2006/relationships/slide" Target="slides/slide653.xml"/><Relationship Id="rId696" Type="http://schemas.openxmlformats.org/officeDocument/2006/relationships/slide" Target="slides/slide695.xml"/><Relationship Id="rId861" Type="http://schemas.openxmlformats.org/officeDocument/2006/relationships/slide" Target="slides/slide860.xml"/><Relationship Id="rId917" Type="http://schemas.openxmlformats.org/officeDocument/2006/relationships/slide" Target="slides/slide916.xml"/><Relationship Id="rId959" Type="http://schemas.openxmlformats.org/officeDocument/2006/relationships/slide" Target="slides/slide958.xml"/><Relationship Id="rId1102" Type="http://schemas.openxmlformats.org/officeDocument/2006/relationships/slide" Target="slides/slide1101.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721" Type="http://schemas.openxmlformats.org/officeDocument/2006/relationships/slide" Target="slides/slide720.xml"/><Relationship Id="rId763" Type="http://schemas.openxmlformats.org/officeDocument/2006/relationships/slide" Target="slides/slide762.xml"/><Relationship Id="rId1144" Type="http://schemas.openxmlformats.org/officeDocument/2006/relationships/slide" Target="slides/slide1143.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598" Type="http://schemas.openxmlformats.org/officeDocument/2006/relationships/slide" Target="slides/slide597.xml"/><Relationship Id="rId819" Type="http://schemas.openxmlformats.org/officeDocument/2006/relationships/slide" Target="slides/slide818.xml"/><Relationship Id="rId970" Type="http://schemas.openxmlformats.org/officeDocument/2006/relationships/slide" Target="slides/slide969.xml"/><Relationship Id="rId1004" Type="http://schemas.openxmlformats.org/officeDocument/2006/relationships/slide" Target="slides/slide1003.xml"/><Relationship Id="rId1046" Type="http://schemas.openxmlformats.org/officeDocument/2006/relationships/slide" Target="slides/slide1045.xml"/><Relationship Id="rId220" Type="http://schemas.openxmlformats.org/officeDocument/2006/relationships/slide" Target="slides/slide219.xml"/><Relationship Id="rId458" Type="http://schemas.openxmlformats.org/officeDocument/2006/relationships/slide" Target="slides/slide457.xml"/><Relationship Id="rId623" Type="http://schemas.openxmlformats.org/officeDocument/2006/relationships/slide" Target="slides/slide622.xml"/><Relationship Id="rId665" Type="http://schemas.openxmlformats.org/officeDocument/2006/relationships/slide" Target="slides/slide664.xml"/><Relationship Id="rId830" Type="http://schemas.openxmlformats.org/officeDocument/2006/relationships/slide" Target="slides/slide829.xml"/><Relationship Id="rId872" Type="http://schemas.openxmlformats.org/officeDocument/2006/relationships/slide" Target="slides/slide871.xml"/><Relationship Id="rId928" Type="http://schemas.openxmlformats.org/officeDocument/2006/relationships/slide" Target="slides/slide927.xml"/><Relationship Id="rId1088" Type="http://schemas.openxmlformats.org/officeDocument/2006/relationships/slide" Target="slides/slide108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732" Type="http://schemas.openxmlformats.org/officeDocument/2006/relationships/slide" Target="slides/slide731.xml"/><Relationship Id="rId1113" Type="http://schemas.openxmlformats.org/officeDocument/2006/relationships/slide" Target="slides/slide1112.xml"/><Relationship Id="rId1155" Type="http://schemas.openxmlformats.org/officeDocument/2006/relationships/slide" Target="slides/slide1154.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774" Type="http://schemas.openxmlformats.org/officeDocument/2006/relationships/slide" Target="slides/slide773.xml"/><Relationship Id="rId981" Type="http://schemas.openxmlformats.org/officeDocument/2006/relationships/slide" Target="slides/slide980.xml"/><Relationship Id="rId1015" Type="http://schemas.openxmlformats.org/officeDocument/2006/relationships/slide" Target="slides/slide1014.xml"/><Relationship Id="rId1057" Type="http://schemas.openxmlformats.org/officeDocument/2006/relationships/slide" Target="slides/slide1056.xml"/><Relationship Id="rId427" Type="http://schemas.openxmlformats.org/officeDocument/2006/relationships/slide" Target="slides/slide426.xml"/><Relationship Id="rId469" Type="http://schemas.openxmlformats.org/officeDocument/2006/relationships/slide" Target="slides/slide468.xml"/><Relationship Id="rId634" Type="http://schemas.openxmlformats.org/officeDocument/2006/relationships/slide" Target="slides/slide633.xml"/><Relationship Id="rId676" Type="http://schemas.openxmlformats.org/officeDocument/2006/relationships/slide" Target="slides/slide675.xml"/><Relationship Id="rId841" Type="http://schemas.openxmlformats.org/officeDocument/2006/relationships/slide" Target="slides/slide840.xml"/><Relationship Id="rId883" Type="http://schemas.openxmlformats.org/officeDocument/2006/relationships/slide" Target="slides/slide882.xml"/><Relationship Id="rId1099" Type="http://schemas.openxmlformats.org/officeDocument/2006/relationships/slide" Target="slides/slide109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701" Type="http://schemas.openxmlformats.org/officeDocument/2006/relationships/slide" Target="slides/slide700.xml"/><Relationship Id="rId939" Type="http://schemas.openxmlformats.org/officeDocument/2006/relationships/slide" Target="slides/slide938.xml"/><Relationship Id="rId1124" Type="http://schemas.openxmlformats.org/officeDocument/2006/relationships/slide" Target="slides/slide1123.xml"/><Relationship Id="rId1166" Type="http://schemas.openxmlformats.org/officeDocument/2006/relationships/slide" Target="slides/slide116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743" Type="http://schemas.openxmlformats.org/officeDocument/2006/relationships/slide" Target="slides/slide742.xml"/><Relationship Id="rId785" Type="http://schemas.openxmlformats.org/officeDocument/2006/relationships/slide" Target="slides/slide784.xml"/><Relationship Id="rId950" Type="http://schemas.openxmlformats.org/officeDocument/2006/relationships/slide" Target="slides/slide949.xml"/><Relationship Id="rId992" Type="http://schemas.openxmlformats.org/officeDocument/2006/relationships/slide" Target="slides/slide991.xml"/><Relationship Id="rId1026" Type="http://schemas.openxmlformats.org/officeDocument/2006/relationships/slide" Target="slides/slide1025.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603" Type="http://schemas.openxmlformats.org/officeDocument/2006/relationships/slide" Target="slides/slide602.xml"/><Relationship Id="rId645" Type="http://schemas.openxmlformats.org/officeDocument/2006/relationships/slide" Target="slides/slide644.xml"/><Relationship Id="rId687" Type="http://schemas.openxmlformats.org/officeDocument/2006/relationships/slide" Target="slides/slide686.xml"/><Relationship Id="rId810" Type="http://schemas.openxmlformats.org/officeDocument/2006/relationships/slide" Target="slides/slide809.xml"/><Relationship Id="rId852" Type="http://schemas.openxmlformats.org/officeDocument/2006/relationships/slide" Target="slides/slide851.xml"/><Relationship Id="rId908" Type="http://schemas.openxmlformats.org/officeDocument/2006/relationships/slide" Target="slides/slide907.xml"/><Relationship Id="rId1068" Type="http://schemas.openxmlformats.org/officeDocument/2006/relationships/slide" Target="slides/slide106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894" Type="http://schemas.openxmlformats.org/officeDocument/2006/relationships/slide" Target="slides/slide893.xml"/><Relationship Id="rId1135" Type="http://schemas.openxmlformats.org/officeDocument/2006/relationships/slide" Target="slides/slide113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slide" Target="slides/slide588.xml"/><Relationship Id="rId754" Type="http://schemas.openxmlformats.org/officeDocument/2006/relationships/slide" Target="slides/slide753.xml"/><Relationship Id="rId796" Type="http://schemas.openxmlformats.org/officeDocument/2006/relationships/slide" Target="slides/slide795.xml"/><Relationship Id="rId961" Type="http://schemas.openxmlformats.org/officeDocument/2006/relationships/slide" Target="slides/slide960.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614" Type="http://schemas.openxmlformats.org/officeDocument/2006/relationships/slide" Target="slides/slide613.xml"/><Relationship Id="rId656" Type="http://schemas.openxmlformats.org/officeDocument/2006/relationships/slide" Target="slides/slide655.xml"/><Relationship Id="rId821" Type="http://schemas.openxmlformats.org/officeDocument/2006/relationships/slide" Target="slides/slide820.xml"/><Relationship Id="rId863" Type="http://schemas.openxmlformats.org/officeDocument/2006/relationships/slide" Target="slides/slide862.xml"/><Relationship Id="rId1037" Type="http://schemas.openxmlformats.org/officeDocument/2006/relationships/slide" Target="slides/slide1036.xml"/><Relationship Id="rId1079" Type="http://schemas.openxmlformats.org/officeDocument/2006/relationships/slide" Target="slides/slide107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698" Type="http://schemas.openxmlformats.org/officeDocument/2006/relationships/slide" Target="slides/slide697.xml"/><Relationship Id="rId919" Type="http://schemas.openxmlformats.org/officeDocument/2006/relationships/slide" Target="slides/slide918.xml"/><Relationship Id="rId1090" Type="http://schemas.openxmlformats.org/officeDocument/2006/relationships/slide" Target="slides/slide1089.xml"/><Relationship Id="rId1104" Type="http://schemas.openxmlformats.org/officeDocument/2006/relationships/slide" Target="slides/slide1103.xml"/><Relationship Id="rId1146" Type="http://schemas.openxmlformats.org/officeDocument/2006/relationships/slide" Target="slides/slide114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23" Type="http://schemas.openxmlformats.org/officeDocument/2006/relationships/slide" Target="slides/slide722.xml"/><Relationship Id="rId765" Type="http://schemas.openxmlformats.org/officeDocument/2006/relationships/slide" Target="slides/slide764.xml"/><Relationship Id="rId930" Type="http://schemas.openxmlformats.org/officeDocument/2006/relationships/slide" Target="slides/slide929.xml"/><Relationship Id="rId972" Type="http://schemas.openxmlformats.org/officeDocument/2006/relationships/slide" Target="slides/slide971.xml"/><Relationship Id="rId1006" Type="http://schemas.openxmlformats.org/officeDocument/2006/relationships/slide" Target="slides/slide1005.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1048" Type="http://schemas.openxmlformats.org/officeDocument/2006/relationships/slide" Target="slides/slide104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667" Type="http://schemas.openxmlformats.org/officeDocument/2006/relationships/slide" Target="slides/slide666.xml"/><Relationship Id="rId874" Type="http://schemas.openxmlformats.org/officeDocument/2006/relationships/slide" Target="slides/slide873.xml"/><Relationship Id="rId1115" Type="http://schemas.openxmlformats.org/officeDocument/2006/relationships/slide" Target="slides/slide1114.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34" Type="http://schemas.openxmlformats.org/officeDocument/2006/relationships/slide" Target="slides/slide733.xml"/><Relationship Id="rId776" Type="http://schemas.openxmlformats.org/officeDocument/2006/relationships/slide" Target="slides/slide775.xml"/><Relationship Id="rId941" Type="http://schemas.openxmlformats.org/officeDocument/2006/relationships/slide" Target="slides/slide940.xml"/><Relationship Id="rId983" Type="http://schemas.openxmlformats.org/officeDocument/2006/relationships/slide" Target="slides/slide982.xml"/><Relationship Id="rId1157" Type="http://schemas.openxmlformats.org/officeDocument/2006/relationships/slide" Target="slides/slide1156.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636" Type="http://schemas.openxmlformats.org/officeDocument/2006/relationships/slide" Target="slides/slide635.xml"/><Relationship Id="rId801" Type="http://schemas.openxmlformats.org/officeDocument/2006/relationships/slide" Target="slides/slide800.xml"/><Relationship Id="rId1017" Type="http://schemas.openxmlformats.org/officeDocument/2006/relationships/slide" Target="slides/slide1016.xml"/><Relationship Id="rId1059" Type="http://schemas.openxmlformats.org/officeDocument/2006/relationships/slide" Target="slides/slide105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843" Type="http://schemas.openxmlformats.org/officeDocument/2006/relationships/slide" Target="slides/slide842.xml"/><Relationship Id="rId885" Type="http://schemas.openxmlformats.org/officeDocument/2006/relationships/slide" Target="slides/slide884.xml"/><Relationship Id="rId1070" Type="http://schemas.openxmlformats.org/officeDocument/2006/relationships/slide" Target="slides/slide1069.xml"/><Relationship Id="rId1126" Type="http://schemas.openxmlformats.org/officeDocument/2006/relationships/slide" Target="slides/slide1125.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703" Type="http://schemas.openxmlformats.org/officeDocument/2006/relationships/slide" Target="slides/slide702.xml"/><Relationship Id="rId745" Type="http://schemas.openxmlformats.org/officeDocument/2006/relationships/slide" Target="slides/slide744.xml"/><Relationship Id="rId910" Type="http://schemas.openxmlformats.org/officeDocument/2006/relationships/slide" Target="slides/slide909.xml"/><Relationship Id="rId952" Type="http://schemas.openxmlformats.org/officeDocument/2006/relationships/slide" Target="slides/slide951.xml"/><Relationship Id="rId1168" Type="http://schemas.openxmlformats.org/officeDocument/2006/relationships/viewProps" Target="viewProps.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787" Type="http://schemas.openxmlformats.org/officeDocument/2006/relationships/slide" Target="slides/slide786.xml"/><Relationship Id="rId812" Type="http://schemas.openxmlformats.org/officeDocument/2006/relationships/slide" Target="slides/slide811.xml"/><Relationship Id="rId994" Type="http://schemas.openxmlformats.org/officeDocument/2006/relationships/slide" Target="slides/slide993.xml"/><Relationship Id="rId1028" Type="http://schemas.openxmlformats.org/officeDocument/2006/relationships/slide" Target="slides/slide1027.xml"/><Relationship Id="rId202" Type="http://schemas.openxmlformats.org/officeDocument/2006/relationships/slide" Target="slides/slide201.xml"/><Relationship Id="rId244" Type="http://schemas.openxmlformats.org/officeDocument/2006/relationships/slide" Target="slides/slide243.xml"/><Relationship Id="rId647" Type="http://schemas.openxmlformats.org/officeDocument/2006/relationships/slide" Target="slides/slide646.xml"/><Relationship Id="rId689" Type="http://schemas.openxmlformats.org/officeDocument/2006/relationships/slide" Target="slides/slide688.xml"/><Relationship Id="rId854" Type="http://schemas.openxmlformats.org/officeDocument/2006/relationships/slide" Target="slides/slide853.xml"/><Relationship Id="rId896" Type="http://schemas.openxmlformats.org/officeDocument/2006/relationships/slide" Target="slides/slide895.xml"/><Relationship Id="rId1081" Type="http://schemas.openxmlformats.org/officeDocument/2006/relationships/slide" Target="slides/slide1080.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714" Type="http://schemas.openxmlformats.org/officeDocument/2006/relationships/slide" Target="slides/slide713.xml"/><Relationship Id="rId756" Type="http://schemas.openxmlformats.org/officeDocument/2006/relationships/slide" Target="slides/slide755.xml"/><Relationship Id="rId921" Type="http://schemas.openxmlformats.org/officeDocument/2006/relationships/slide" Target="slides/slide920.xml"/><Relationship Id="rId1137" Type="http://schemas.openxmlformats.org/officeDocument/2006/relationships/slide" Target="slides/slide1136.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798" Type="http://schemas.openxmlformats.org/officeDocument/2006/relationships/slide" Target="slides/slide797.xml"/><Relationship Id="rId963" Type="http://schemas.openxmlformats.org/officeDocument/2006/relationships/slide" Target="slides/slide962.xml"/><Relationship Id="rId1039" Type="http://schemas.openxmlformats.org/officeDocument/2006/relationships/slide" Target="slides/slide103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616" Type="http://schemas.openxmlformats.org/officeDocument/2006/relationships/slide" Target="slides/slide615.xml"/><Relationship Id="rId658" Type="http://schemas.openxmlformats.org/officeDocument/2006/relationships/slide" Target="slides/slide657.xml"/><Relationship Id="rId823" Type="http://schemas.openxmlformats.org/officeDocument/2006/relationships/slide" Target="slides/slide822.xml"/><Relationship Id="rId865" Type="http://schemas.openxmlformats.org/officeDocument/2006/relationships/slide" Target="slides/slide864.xml"/><Relationship Id="rId1050" Type="http://schemas.openxmlformats.org/officeDocument/2006/relationships/slide" Target="slides/slide104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725" Type="http://schemas.openxmlformats.org/officeDocument/2006/relationships/slide" Target="slides/slide724.xml"/><Relationship Id="rId932" Type="http://schemas.openxmlformats.org/officeDocument/2006/relationships/slide" Target="slides/slide931.xml"/><Relationship Id="rId1092" Type="http://schemas.openxmlformats.org/officeDocument/2006/relationships/slide" Target="slides/slide1091.xml"/><Relationship Id="rId1106" Type="http://schemas.openxmlformats.org/officeDocument/2006/relationships/slide" Target="slides/slide1105.xml"/><Relationship Id="rId1148" Type="http://schemas.openxmlformats.org/officeDocument/2006/relationships/slide" Target="slides/slide114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767" Type="http://schemas.openxmlformats.org/officeDocument/2006/relationships/slide" Target="slides/slide766.xml"/><Relationship Id="rId974" Type="http://schemas.openxmlformats.org/officeDocument/2006/relationships/slide" Target="slides/slide973.xml"/><Relationship Id="rId1008" Type="http://schemas.openxmlformats.org/officeDocument/2006/relationships/slide" Target="slides/slide1007.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627" Type="http://schemas.openxmlformats.org/officeDocument/2006/relationships/slide" Target="slides/slide626.xml"/><Relationship Id="rId669" Type="http://schemas.openxmlformats.org/officeDocument/2006/relationships/slide" Target="slides/slide668.xml"/><Relationship Id="rId834" Type="http://schemas.openxmlformats.org/officeDocument/2006/relationships/slide" Target="slides/slide833.xml"/><Relationship Id="rId876" Type="http://schemas.openxmlformats.org/officeDocument/2006/relationships/slide" Target="slides/slide875.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680" Type="http://schemas.openxmlformats.org/officeDocument/2006/relationships/slide" Target="slides/slide679.xml"/><Relationship Id="rId736" Type="http://schemas.openxmlformats.org/officeDocument/2006/relationships/slide" Target="slides/slide735.xml"/><Relationship Id="rId901" Type="http://schemas.openxmlformats.org/officeDocument/2006/relationships/slide" Target="slides/slide900.xml"/><Relationship Id="rId1061" Type="http://schemas.openxmlformats.org/officeDocument/2006/relationships/slide" Target="slides/slide1060.xml"/><Relationship Id="rId1117" Type="http://schemas.openxmlformats.org/officeDocument/2006/relationships/slide" Target="slides/slide1116.xml"/><Relationship Id="rId1159" Type="http://schemas.openxmlformats.org/officeDocument/2006/relationships/slide" Target="slides/slide115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943" Type="http://schemas.openxmlformats.org/officeDocument/2006/relationships/slide" Target="slides/slide942.xml"/><Relationship Id="rId985" Type="http://schemas.openxmlformats.org/officeDocument/2006/relationships/slide" Target="slides/slide984.xml"/><Relationship Id="rId1019" Type="http://schemas.openxmlformats.org/officeDocument/2006/relationships/slide" Target="slides/slide1018.xml"/><Relationship Id="rId1170" Type="http://schemas.openxmlformats.org/officeDocument/2006/relationships/tableStyles" Target="tableStyles.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638" Type="http://schemas.openxmlformats.org/officeDocument/2006/relationships/slide" Target="slides/slide637.xml"/><Relationship Id="rId803" Type="http://schemas.openxmlformats.org/officeDocument/2006/relationships/slide" Target="slides/slide802.xml"/><Relationship Id="rId845" Type="http://schemas.openxmlformats.org/officeDocument/2006/relationships/slide" Target="slides/slide844.xml"/><Relationship Id="rId1030" Type="http://schemas.openxmlformats.org/officeDocument/2006/relationships/slide" Target="slides/slide1029.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705" Type="http://schemas.openxmlformats.org/officeDocument/2006/relationships/slide" Target="slides/slide704.xml"/><Relationship Id="rId887" Type="http://schemas.openxmlformats.org/officeDocument/2006/relationships/slide" Target="slides/slide886.xml"/><Relationship Id="rId1072" Type="http://schemas.openxmlformats.org/officeDocument/2006/relationships/slide" Target="slides/slide1071.xml"/><Relationship Id="rId1128" Type="http://schemas.openxmlformats.org/officeDocument/2006/relationships/slide" Target="slides/slide1127.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691" Type="http://schemas.openxmlformats.org/officeDocument/2006/relationships/slide" Target="slides/slide690.xml"/><Relationship Id="rId747" Type="http://schemas.openxmlformats.org/officeDocument/2006/relationships/slide" Target="slides/slide746.xml"/><Relationship Id="rId789" Type="http://schemas.openxmlformats.org/officeDocument/2006/relationships/slide" Target="slides/slide788.xml"/><Relationship Id="rId912" Type="http://schemas.openxmlformats.org/officeDocument/2006/relationships/slide" Target="slides/slide911.xml"/><Relationship Id="rId954" Type="http://schemas.openxmlformats.org/officeDocument/2006/relationships/slide" Target="slides/slide953.xml"/><Relationship Id="rId996" Type="http://schemas.openxmlformats.org/officeDocument/2006/relationships/slide" Target="slides/slide995.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593" Type="http://schemas.openxmlformats.org/officeDocument/2006/relationships/slide" Target="slides/slide592.xml"/><Relationship Id="rId607" Type="http://schemas.openxmlformats.org/officeDocument/2006/relationships/slide" Target="slides/slide606.xml"/><Relationship Id="rId649" Type="http://schemas.openxmlformats.org/officeDocument/2006/relationships/slide" Target="slides/slide648.xml"/><Relationship Id="rId814" Type="http://schemas.openxmlformats.org/officeDocument/2006/relationships/slide" Target="slides/slide813.xml"/><Relationship Id="rId856" Type="http://schemas.openxmlformats.org/officeDocument/2006/relationships/slide" Target="slides/slide855.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660" Type="http://schemas.openxmlformats.org/officeDocument/2006/relationships/slide" Target="slides/slide659.xml"/><Relationship Id="rId898" Type="http://schemas.openxmlformats.org/officeDocument/2006/relationships/slide" Target="slides/slide897.xml"/><Relationship Id="rId1041" Type="http://schemas.openxmlformats.org/officeDocument/2006/relationships/slide" Target="slides/slide1040.xml"/><Relationship Id="rId1083" Type="http://schemas.openxmlformats.org/officeDocument/2006/relationships/slide" Target="slides/slide1082.xml"/><Relationship Id="rId1139" Type="http://schemas.openxmlformats.org/officeDocument/2006/relationships/slide" Target="slides/slide113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716" Type="http://schemas.openxmlformats.org/officeDocument/2006/relationships/slide" Target="slides/slide715.xml"/><Relationship Id="rId758" Type="http://schemas.openxmlformats.org/officeDocument/2006/relationships/slide" Target="slides/slide757.xml"/><Relationship Id="rId923" Type="http://schemas.openxmlformats.org/officeDocument/2006/relationships/slide" Target="slides/slide922.xml"/><Relationship Id="rId965" Type="http://schemas.openxmlformats.org/officeDocument/2006/relationships/slide" Target="slides/slide964.xml"/><Relationship Id="rId1150" Type="http://schemas.openxmlformats.org/officeDocument/2006/relationships/slide" Target="slides/slide1149.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618" Type="http://schemas.openxmlformats.org/officeDocument/2006/relationships/slide" Target="slides/slide617.xml"/><Relationship Id="rId825" Type="http://schemas.openxmlformats.org/officeDocument/2006/relationships/slide" Target="slides/slide824.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867" Type="http://schemas.openxmlformats.org/officeDocument/2006/relationships/slide" Target="slides/slide866.xml"/><Relationship Id="rId1010" Type="http://schemas.openxmlformats.org/officeDocument/2006/relationships/slide" Target="slides/slide1009.xml"/><Relationship Id="rId1052" Type="http://schemas.openxmlformats.org/officeDocument/2006/relationships/slide" Target="slides/slide1051.xml"/><Relationship Id="rId1094" Type="http://schemas.openxmlformats.org/officeDocument/2006/relationships/slide" Target="slides/slide1093.xml"/><Relationship Id="rId1108" Type="http://schemas.openxmlformats.org/officeDocument/2006/relationships/slide" Target="slides/slide1107.xml"/><Relationship Id="rId299" Type="http://schemas.openxmlformats.org/officeDocument/2006/relationships/slide" Target="slides/slide298.xml"/><Relationship Id="rId727" Type="http://schemas.openxmlformats.org/officeDocument/2006/relationships/slide" Target="slides/slide726.xml"/><Relationship Id="rId934" Type="http://schemas.openxmlformats.org/officeDocument/2006/relationships/slide" Target="slides/slide933.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226" Type="http://schemas.openxmlformats.org/officeDocument/2006/relationships/slide" Target="slides/slide225.xml"/><Relationship Id="rId433" Type="http://schemas.openxmlformats.org/officeDocument/2006/relationships/slide" Target="slides/slide432.xml"/><Relationship Id="rId878" Type="http://schemas.openxmlformats.org/officeDocument/2006/relationships/slide" Target="slides/slide877.xml"/><Relationship Id="rId1063" Type="http://schemas.openxmlformats.org/officeDocument/2006/relationships/slide" Target="slides/slide1062.xml"/><Relationship Id="rId640" Type="http://schemas.openxmlformats.org/officeDocument/2006/relationships/slide" Target="slides/slide639.xml"/><Relationship Id="rId738" Type="http://schemas.openxmlformats.org/officeDocument/2006/relationships/slide" Target="slides/slide737.xml"/><Relationship Id="rId945" Type="http://schemas.openxmlformats.org/officeDocument/2006/relationships/slide" Target="slides/slide944.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1130" Type="http://schemas.openxmlformats.org/officeDocument/2006/relationships/slide" Target="slides/slide1129.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889" Type="http://schemas.openxmlformats.org/officeDocument/2006/relationships/slide" Target="slides/slide888.xml"/><Relationship Id="rId1074" Type="http://schemas.openxmlformats.org/officeDocument/2006/relationships/slide" Target="slides/slide1073.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956" Type="http://schemas.openxmlformats.org/officeDocument/2006/relationships/slide" Target="slides/slide955.xml"/><Relationship Id="rId1141" Type="http://schemas.openxmlformats.org/officeDocument/2006/relationships/slide" Target="slides/slide1140.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1001" Type="http://schemas.openxmlformats.org/officeDocument/2006/relationships/slide" Target="slides/slide1000.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085" Type="http://schemas.openxmlformats.org/officeDocument/2006/relationships/slide" Target="slides/slide108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7" Type="http://schemas.openxmlformats.org/officeDocument/2006/relationships/slide" Target="slides/slide966.xml"/><Relationship Id="rId1152" Type="http://schemas.openxmlformats.org/officeDocument/2006/relationships/slide" Target="slides/slide115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 Id="rId1012" Type="http://schemas.openxmlformats.org/officeDocument/2006/relationships/slide" Target="slides/slide1011.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880" Type="http://schemas.openxmlformats.org/officeDocument/2006/relationships/slide" Target="slides/slide879.xml"/><Relationship Id="rId1096" Type="http://schemas.openxmlformats.org/officeDocument/2006/relationships/slide" Target="slides/slide1095.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978" Type="http://schemas.openxmlformats.org/officeDocument/2006/relationships/slide" Target="slides/slide977.xml"/><Relationship Id="rId1163" Type="http://schemas.openxmlformats.org/officeDocument/2006/relationships/slide" Target="slides/slide1162.xml"/><Relationship Id="rId740" Type="http://schemas.openxmlformats.org/officeDocument/2006/relationships/slide" Target="slides/slide739.xml"/><Relationship Id="rId838" Type="http://schemas.openxmlformats.org/officeDocument/2006/relationships/slide" Target="slides/slide837.xml"/><Relationship Id="rId1023" Type="http://schemas.openxmlformats.org/officeDocument/2006/relationships/slide" Target="slides/slide1022.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337" Type="http://schemas.openxmlformats.org/officeDocument/2006/relationships/slide" Target="slides/slide336.xml"/><Relationship Id="rId891" Type="http://schemas.openxmlformats.org/officeDocument/2006/relationships/slide" Target="slides/slide890.xml"/><Relationship Id="rId905" Type="http://schemas.openxmlformats.org/officeDocument/2006/relationships/slide" Target="slides/slide904.xml"/><Relationship Id="rId989" Type="http://schemas.openxmlformats.org/officeDocument/2006/relationships/slide" Target="slides/slide988.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849" Type="http://schemas.openxmlformats.org/officeDocument/2006/relationships/slide" Target="slides/slide848.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1034" Type="http://schemas.openxmlformats.org/officeDocument/2006/relationships/slide" Target="slides/slide1033.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916" Type="http://schemas.openxmlformats.org/officeDocument/2006/relationships/slide" Target="slides/slide915.xml"/><Relationship Id="rId1101" Type="http://schemas.openxmlformats.org/officeDocument/2006/relationships/slide" Target="slides/slide1100.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1045" Type="http://schemas.openxmlformats.org/officeDocument/2006/relationships/slide" Target="slides/slide1044.xml"/><Relationship Id="rId261" Type="http://schemas.openxmlformats.org/officeDocument/2006/relationships/slide" Target="slides/slide260.xml"/><Relationship Id="rId499" Type="http://schemas.openxmlformats.org/officeDocument/2006/relationships/slide" Target="slides/slide498.xml"/><Relationship Id="rId927" Type="http://schemas.openxmlformats.org/officeDocument/2006/relationships/slide" Target="slides/slide926.xml"/><Relationship Id="rId1112" Type="http://schemas.openxmlformats.org/officeDocument/2006/relationships/slide" Target="slides/slide1111.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980" Type="http://schemas.openxmlformats.org/officeDocument/2006/relationships/slide" Target="slides/slide979.xml"/><Relationship Id="rId1056" Type="http://schemas.openxmlformats.org/officeDocument/2006/relationships/slide" Target="slides/slide1055.xml"/><Relationship Id="rId840" Type="http://schemas.openxmlformats.org/officeDocument/2006/relationships/slide" Target="slides/slide839.xml"/><Relationship Id="rId938" Type="http://schemas.openxmlformats.org/officeDocument/2006/relationships/slide" Target="slides/slide937.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700" Type="http://schemas.openxmlformats.org/officeDocument/2006/relationships/slide" Target="slides/slide699.xml"/><Relationship Id="rId1123" Type="http://schemas.openxmlformats.org/officeDocument/2006/relationships/slide" Target="slides/slide1122.xml"/><Relationship Id="rId132" Type="http://schemas.openxmlformats.org/officeDocument/2006/relationships/slide" Target="slides/slide131.xml"/><Relationship Id="rId784" Type="http://schemas.openxmlformats.org/officeDocument/2006/relationships/slide" Target="slides/slide783.xml"/><Relationship Id="rId991" Type="http://schemas.openxmlformats.org/officeDocument/2006/relationships/slide" Target="slides/slide990.xml"/><Relationship Id="rId1067" Type="http://schemas.openxmlformats.org/officeDocument/2006/relationships/slide" Target="slides/slide1066.xml"/><Relationship Id="rId437" Type="http://schemas.openxmlformats.org/officeDocument/2006/relationships/slide" Target="slides/slide436.xml"/><Relationship Id="rId644" Type="http://schemas.openxmlformats.org/officeDocument/2006/relationships/slide" Target="slides/slide643.xml"/><Relationship Id="rId851" Type="http://schemas.openxmlformats.org/officeDocument/2006/relationships/slide" Target="slides/slide850.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11" Type="http://schemas.openxmlformats.org/officeDocument/2006/relationships/slide" Target="slides/slide710.xml"/><Relationship Id="rId949" Type="http://schemas.openxmlformats.org/officeDocument/2006/relationships/slide" Target="slides/slide948.xml"/><Relationship Id="rId1134" Type="http://schemas.openxmlformats.org/officeDocument/2006/relationships/slide" Target="slides/slide1133.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862" Type="http://schemas.openxmlformats.org/officeDocument/2006/relationships/slide" Target="slides/slide861.xml"/><Relationship Id="rId1078" Type="http://schemas.openxmlformats.org/officeDocument/2006/relationships/slide" Target="slides/slide1077.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1145" Type="http://schemas.openxmlformats.org/officeDocument/2006/relationships/slide" Target="slides/slide1144.xml"/><Relationship Id="rId89" Type="http://schemas.openxmlformats.org/officeDocument/2006/relationships/slide" Target="slides/slide88.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 Id="rId1005" Type="http://schemas.openxmlformats.org/officeDocument/2006/relationships/slide" Target="slides/slide1004.xml"/><Relationship Id="rId459" Type="http://schemas.openxmlformats.org/officeDocument/2006/relationships/slide" Target="slides/slide458.xml"/><Relationship Id="rId666" Type="http://schemas.openxmlformats.org/officeDocument/2006/relationships/slide" Target="slides/slide665.xml"/><Relationship Id="rId873" Type="http://schemas.openxmlformats.org/officeDocument/2006/relationships/slide" Target="slides/slide872.xml"/><Relationship Id="rId1089" Type="http://schemas.openxmlformats.org/officeDocument/2006/relationships/slide" Target="slides/slide1088.xml"/><Relationship Id="rId16" Type="http://schemas.openxmlformats.org/officeDocument/2006/relationships/slide" Target="slides/slide15.xml"/><Relationship Id="rId221" Type="http://schemas.openxmlformats.org/officeDocument/2006/relationships/slide" Target="slides/slide220.xml"/><Relationship Id="rId319" Type="http://schemas.openxmlformats.org/officeDocument/2006/relationships/slide" Target="slides/slide318.xml"/><Relationship Id="rId526" Type="http://schemas.openxmlformats.org/officeDocument/2006/relationships/slide" Target="slides/slide525.xml"/><Relationship Id="rId1156" Type="http://schemas.openxmlformats.org/officeDocument/2006/relationships/slide" Target="slides/slide1155.xml"/><Relationship Id="rId733" Type="http://schemas.openxmlformats.org/officeDocument/2006/relationships/slide" Target="slides/slide732.xml"/><Relationship Id="rId940" Type="http://schemas.openxmlformats.org/officeDocument/2006/relationships/slide" Target="slides/slide939.xml"/><Relationship Id="rId1016" Type="http://schemas.openxmlformats.org/officeDocument/2006/relationships/slide" Target="slides/slide1015.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800" Type="http://schemas.openxmlformats.org/officeDocument/2006/relationships/slide" Target="slides/slide799.xml"/><Relationship Id="rId232" Type="http://schemas.openxmlformats.org/officeDocument/2006/relationships/slide" Target="slides/slide231.xml"/><Relationship Id="rId884" Type="http://schemas.openxmlformats.org/officeDocument/2006/relationships/slide" Target="slides/slide883.xml"/><Relationship Id="rId27" Type="http://schemas.openxmlformats.org/officeDocument/2006/relationships/slide" Target="slides/slide26.xml"/><Relationship Id="rId537" Type="http://schemas.openxmlformats.org/officeDocument/2006/relationships/slide" Target="slides/slide536.xml"/><Relationship Id="rId744" Type="http://schemas.openxmlformats.org/officeDocument/2006/relationships/slide" Target="slides/slide743.xml"/><Relationship Id="rId951" Type="http://schemas.openxmlformats.org/officeDocument/2006/relationships/slide" Target="slides/slide950.xml"/><Relationship Id="rId1167" Type="http://schemas.openxmlformats.org/officeDocument/2006/relationships/presProps" Target="presProps.xml"/><Relationship Id="rId80" Type="http://schemas.openxmlformats.org/officeDocument/2006/relationships/slide" Target="slides/slide79.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604" Type="http://schemas.openxmlformats.org/officeDocument/2006/relationships/slide" Target="slides/slide603.xml"/><Relationship Id="rId811" Type="http://schemas.openxmlformats.org/officeDocument/2006/relationships/slide" Target="slides/slide810.xml"/><Relationship Id="rId1027" Type="http://schemas.openxmlformats.org/officeDocument/2006/relationships/slide" Target="slides/slide1026.xml"/><Relationship Id="rId243" Type="http://schemas.openxmlformats.org/officeDocument/2006/relationships/slide" Target="slides/slide242.xml"/><Relationship Id="rId450" Type="http://schemas.openxmlformats.org/officeDocument/2006/relationships/slide" Target="slides/slide449.xml"/><Relationship Id="rId688" Type="http://schemas.openxmlformats.org/officeDocument/2006/relationships/slide" Target="slides/slide687.xml"/><Relationship Id="rId895" Type="http://schemas.openxmlformats.org/officeDocument/2006/relationships/slide" Target="slides/slide894.xml"/><Relationship Id="rId909" Type="http://schemas.openxmlformats.org/officeDocument/2006/relationships/slide" Target="slides/slide908.xml"/><Relationship Id="rId1080" Type="http://schemas.openxmlformats.org/officeDocument/2006/relationships/slide" Target="slides/slide107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548" Type="http://schemas.openxmlformats.org/officeDocument/2006/relationships/slide" Target="slides/slide547.xml"/><Relationship Id="rId755" Type="http://schemas.openxmlformats.org/officeDocument/2006/relationships/slide" Target="slides/slide754.xml"/><Relationship Id="rId962" Type="http://schemas.openxmlformats.org/officeDocument/2006/relationships/slide" Target="slides/slide961.xml"/><Relationship Id="rId91" Type="http://schemas.openxmlformats.org/officeDocument/2006/relationships/slide" Target="slides/slide90.xml"/><Relationship Id="rId187" Type="http://schemas.openxmlformats.org/officeDocument/2006/relationships/slide" Target="slides/slide186.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1038" Type="http://schemas.openxmlformats.org/officeDocument/2006/relationships/slide" Target="slides/slide1037.xml"/><Relationship Id="rId254" Type="http://schemas.openxmlformats.org/officeDocument/2006/relationships/slide" Target="slides/slide253.xml"/><Relationship Id="rId699" Type="http://schemas.openxmlformats.org/officeDocument/2006/relationships/slide" Target="slides/slide698.xml"/><Relationship Id="rId1091" Type="http://schemas.openxmlformats.org/officeDocument/2006/relationships/slide" Target="slides/slide1090.xml"/><Relationship Id="rId1105" Type="http://schemas.openxmlformats.org/officeDocument/2006/relationships/slide" Target="slides/slide1104.xml"/><Relationship Id="rId49" Type="http://schemas.openxmlformats.org/officeDocument/2006/relationships/slide" Target="slides/slide48.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766" Type="http://schemas.openxmlformats.org/officeDocument/2006/relationships/slide" Target="slides/slide765.xml"/><Relationship Id="rId198" Type="http://schemas.openxmlformats.org/officeDocument/2006/relationships/slide" Target="slides/slide197.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973" Type="http://schemas.openxmlformats.org/officeDocument/2006/relationships/slide" Target="slides/slide972.xml"/><Relationship Id="rId1049" Type="http://schemas.openxmlformats.org/officeDocument/2006/relationships/slide" Target="slides/slide1048.xml"/><Relationship Id="rId833" Type="http://schemas.openxmlformats.org/officeDocument/2006/relationships/slide" Target="slides/slide832.xml"/><Relationship Id="rId1116" Type="http://schemas.openxmlformats.org/officeDocument/2006/relationships/slide" Target="slides/slide1115.xml"/><Relationship Id="rId265" Type="http://schemas.openxmlformats.org/officeDocument/2006/relationships/slide" Target="slides/slide264.xml"/><Relationship Id="rId472" Type="http://schemas.openxmlformats.org/officeDocument/2006/relationships/slide" Target="slides/slide471.xml"/><Relationship Id="rId900" Type="http://schemas.openxmlformats.org/officeDocument/2006/relationships/slide" Target="slides/slide899.xml"/><Relationship Id="rId125" Type="http://schemas.openxmlformats.org/officeDocument/2006/relationships/slide" Target="slides/slide124.xml"/><Relationship Id="rId332" Type="http://schemas.openxmlformats.org/officeDocument/2006/relationships/slide" Target="slides/slide331.xml"/><Relationship Id="rId777" Type="http://schemas.openxmlformats.org/officeDocument/2006/relationships/slide" Target="slides/slide776.xml"/><Relationship Id="rId984" Type="http://schemas.openxmlformats.org/officeDocument/2006/relationships/slide" Target="slides/slide983.xml"/><Relationship Id="rId637" Type="http://schemas.openxmlformats.org/officeDocument/2006/relationships/slide" Target="slides/slide636.xml"/><Relationship Id="rId844" Type="http://schemas.openxmlformats.org/officeDocument/2006/relationships/slide" Target="slides/slide843.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 Id="rId704" Type="http://schemas.openxmlformats.org/officeDocument/2006/relationships/slide" Target="slides/slide703.xml"/><Relationship Id="rId911" Type="http://schemas.openxmlformats.org/officeDocument/2006/relationships/slide" Target="slides/slide910.xml"/><Relationship Id="rId1127" Type="http://schemas.openxmlformats.org/officeDocument/2006/relationships/slide" Target="slides/slide1126.xml"/><Relationship Id="rId40" Type="http://schemas.openxmlformats.org/officeDocument/2006/relationships/slide" Target="slides/slide39.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995" Type="http://schemas.openxmlformats.org/officeDocument/2006/relationships/slide" Target="slides/slide994.xml"/><Relationship Id="rId203" Type="http://schemas.openxmlformats.org/officeDocument/2006/relationships/slide" Target="slides/slide202.xml"/><Relationship Id="rId648" Type="http://schemas.openxmlformats.org/officeDocument/2006/relationships/slide" Target="slides/slide647.xml"/><Relationship Id="rId855" Type="http://schemas.openxmlformats.org/officeDocument/2006/relationships/slide" Target="slides/slide854.xml"/><Relationship Id="rId1040" Type="http://schemas.openxmlformats.org/officeDocument/2006/relationships/slide" Target="slides/slide1039.xml"/><Relationship Id="rId287" Type="http://schemas.openxmlformats.org/officeDocument/2006/relationships/slide" Target="slides/slide286.xml"/><Relationship Id="rId410" Type="http://schemas.openxmlformats.org/officeDocument/2006/relationships/slide" Target="slides/slide409.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922" Type="http://schemas.openxmlformats.org/officeDocument/2006/relationships/slide" Target="slides/slide921.xml"/><Relationship Id="rId1138" Type="http://schemas.openxmlformats.org/officeDocument/2006/relationships/slide" Target="slides/slide1137.xml"/><Relationship Id="rId147" Type="http://schemas.openxmlformats.org/officeDocument/2006/relationships/slide" Target="slides/slide146.xml"/><Relationship Id="rId354" Type="http://schemas.openxmlformats.org/officeDocument/2006/relationships/slide" Target="slides/slide353.xml"/><Relationship Id="rId799" Type="http://schemas.openxmlformats.org/officeDocument/2006/relationships/slide" Target="slides/slide798.xml"/><Relationship Id="rId51" Type="http://schemas.openxmlformats.org/officeDocument/2006/relationships/slide" Target="slides/slide50.xml"/><Relationship Id="rId561" Type="http://schemas.openxmlformats.org/officeDocument/2006/relationships/slide" Target="slides/slide560.xml"/><Relationship Id="rId659" Type="http://schemas.openxmlformats.org/officeDocument/2006/relationships/slide" Target="slides/slide658.xml"/><Relationship Id="rId866" Type="http://schemas.openxmlformats.org/officeDocument/2006/relationships/slide" Target="slides/slide865.xml"/><Relationship Id="rId214" Type="http://schemas.openxmlformats.org/officeDocument/2006/relationships/slide" Target="slides/slide213.xml"/><Relationship Id="rId298" Type="http://schemas.openxmlformats.org/officeDocument/2006/relationships/slide" Target="slides/slide297.xml"/><Relationship Id="rId421" Type="http://schemas.openxmlformats.org/officeDocument/2006/relationships/slide" Target="slides/slide420.xml"/><Relationship Id="rId519" Type="http://schemas.openxmlformats.org/officeDocument/2006/relationships/slide" Target="slides/slide518.xml"/><Relationship Id="rId1051" Type="http://schemas.openxmlformats.org/officeDocument/2006/relationships/slide" Target="slides/slide1050.xml"/><Relationship Id="rId1149" Type="http://schemas.openxmlformats.org/officeDocument/2006/relationships/slide" Target="slides/slide1148.xml"/><Relationship Id="rId158" Type="http://schemas.openxmlformats.org/officeDocument/2006/relationships/slide" Target="slides/slide157.xml"/><Relationship Id="rId726" Type="http://schemas.openxmlformats.org/officeDocument/2006/relationships/slide" Target="slides/slide725.xml"/><Relationship Id="rId933" Type="http://schemas.openxmlformats.org/officeDocument/2006/relationships/slide" Target="slides/slide932.xml"/><Relationship Id="rId1009" Type="http://schemas.openxmlformats.org/officeDocument/2006/relationships/slide" Target="slides/slide1008.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432" Type="http://schemas.openxmlformats.org/officeDocument/2006/relationships/slide" Target="slides/slide431.xml"/><Relationship Id="rId877" Type="http://schemas.openxmlformats.org/officeDocument/2006/relationships/slide" Target="slides/slide876.xml"/><Relationship Id="rId1062" Type="http://schemas.openxmlformats.org/officeDocument/2006/relationships/slide" Target="slides/slide1061.xml"/><Relationship Id="rId737" Type="http://schemas.openxmlformats.org/officeDocument/2006/relationships/slide" Target="slides/slide736.xml"/><Relationship Id="rId944" Type="http://schemas.openxmlformats.org/officeDocument/2006/relationships/slide" Target="slides/slide943.xml"/><Relationship Id="rId73" Type="http://schemas.openxmlformats.org/officeDocument/2006/relationships/slide" Target="slides/slide72.xml"/><Relationship Id="rId169" Type="http://schemas.openxmlformats.org/officeDocument/2006/relationships/slide" Target="slides/slide168.xml"/><Relationship Id="rId376" Type="http://schemas.openxmlformats.org/officeDocument/2006/relationships/slide" Target="slides/slide375.xml"/><Relationship Id="rId583" Type="http://schemas.openxmlformats.org/officeDocument/2006/relationships/slide" Target="slides/slide582.xml"/><Relationship Id="rId790" Type="http://schemas.openxmlformats.org/officeDocument/2006/relationships/slide" Target="slides/slide789.xml"/><Relationship Id="rId804" Type="http://schemas.openxmlformats.org/officeDocument/2006/relationships/slide" Target="slides/slide803.xml"/><Relationship Id="rId4" Type="http://schemas.openxmlformats.org/officeDocument/2006/relationships/slide" Target="slides/slide3.xml"/><Relationship Id="rId236" Type="http://schemas.openxmlformats.org/officeDocument/2006/relationships/slide" Target="slides/slide235.xml"/><Relationship Id="rId443" Type="http://schemas.openxmlformats.org/officeDocument/2006/relationships/slide" Target="slides/slide442.xml"/><Relationship Id="rId650" Type="http://schemas.openxmlformats.org/officeDocument/2006/relationships/slide" Target="slides/slide649.xml"/><Relationship Id="rId888" Type="http://schemas.openxmlformats.org/officeDocument/2006/relationships/slide" Target="slides/slide887.xml"/><Relationship Id="rId1073" Type="http://schemas.openxmlformats.org/officeDocument/2006/relationships/slide" Target="slides/slide1072.xml"/><Relationship Id="rId303" Type="http://schemas.openxmlformats.org/officeDocument/2006/relationships/slide" Target="slides/slide302.xml"/><Relationship Id="rId748" Type="http://schemas.openxmlformats.org/officeDocument/2006/relationships/slide" Target="slides/slide747.xml"/><Relationship Id="rId955" Type="http://schemas.openxmlformats.org/officeDocument/2006/relationships/slide" Target="slides/slide954.xml"/><Relationship Id="rId1140" Type="http://schemas.openxmlformats.org/officeDocument/2006/relationships/slide" Target="slides/slide1139.xml"/><Relationship Id="rId84" Type="http://schemas.openxmlformats.org/officeDocument/2006/relationships/slide" Target="slides/slide83.xml"/><Relationship Id="rId387" Type="http://schemas.openxmlformats.org/officeDocument/2006/relationships/slide" Target="slides/slide386.xml"/><Relationship Id="rId510" Type="http://schemas.openxmlformats.org/officeDocument/2006/relationships/slide" Target="slides/slide509.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247" Type="http://schemas.openxmlformats.org/officeDocument/2006/relationships/slide" Target="slides/slide246.xml"/><Relationship Id="rId899" Type="http://schemas.openxmlformats.org/officeDocument/2006/relationships/slide" Target="slides/slide898.xml"/><Relationship Id="rId1000" Type="http://schemas.openxmlformats.org/officeDocument/2006/relationships/slide" Target="slides/slide999.xml"/><Relationship Id="rId1084" Type="http://schemas.openxmlformats.org/officeDocument/2006/relationships/slide" Target="slides/slide108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FBF3E2F-A00B-4E13-AF25-1289F34C83D5}" type="datetimeFigureOut">
              <a:rPr lang="en-US" smtClean="0"/>
              <a:t>9/27/2010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E8D6A4A-9325-44AD-AB6C-04879E3AB1D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BF3E2F-A00B-4E13-AF25-1289F34C83D5}" type="datetimeFigureOut">
              <a:rPr lang="en-US" smtClean="0"/>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D6A4A-9325-44AD-AB6C-04879E3AB1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BF3E2F-A00B-4E13-AF25-1289F34C83D5}" type="datetimeFigureOut">
              <a:rPr lang="en-US" smtClean="0"/>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D6A4A-9325-44AD-AB6C-04879E3AB1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BF3E2F-A00B-4E13-AF25-1289F34C83D5}" type="datetimeFigureOut">
              <a:rPr lang="en-US" smtClean="0"/>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D6A4A-9325-44AD-AB6C-04879E3AB1D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FBF3E2F-A00B-4E13-AF25-1289F34C83D5}" type="datetimeFigureOut">
              <a:rPr lang="en-US" smtClean="0"/>
              <a:t>9/27/2010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E8D6A4A-9325-44AD-AB6C-04879E3AB1D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BF3E2F-A00B-4E13-AF25-1289F34C83D5}" type="datetimeFigureOut">
              <a:rPr lang="en-US" smtClean="0"/>
              <a:t>9/27/2010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D6A4A-9325-44AD-AB6C-04879E3AB1D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FBF3E2F-A00B-4E13-AF25-1289F34C83D5}" type="datetimeFigureOut">
              <a:rPr lang="en-US" smtClean="0"/>
              <a:t>9/27/2010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D6A4A-9325-44AD-AB6C-04879E3AB1D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BF3E2F-A00B-4E13-AF25-1289F34C83D5}" type="datetimeFigureOut">
              <a:rPr lang="en-US" smtClean="0"/>
              <a:t>9/27/2010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D6A4A-9325-44AD-AB6C-04879E3AB1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F3E2F-A00B-4E13-AF25-1289F34C83D5}" type="datetimeFigureOut">
              <a:rPr lang="en-US" smtClean="0"/>
              <a:t>9/27/2010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D6A4A-9325-44AD-AB6C-04879E3AB1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BF3E2F-A00B-4E13-AF25-1289F34C83D5}" type="datetimeFigureOut">
              <a:rPr lang="en-US" smtClean="0"/>
              <a:t>9/27/2010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D6A4A-9325-44AD-AB6C-04879E3AB1D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BF3E2F-A00B-4E13-AF25-1289F34C83D5}" type="datetimeFigureOut">
              <a:rPr lang="en-US" smtClean="0"/>
              <a:t>9/27/2010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D6A4A-9325-44AD-AB6C-04879E3AB1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FBF3E2F-A00B-4E13-AF25-1289F34C83D5}" type="datetimeFigureOut">
              <a:rPr lang="en-US" smtClean="0"/>
              <a:t>9/27/2010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E8D6A4A-9325-44AD-AB6C-04879E3AB1D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229600" cy="1828800"/>
          </a:xfrm>
        </p:spPr>
        <p:txBody>
          <a:bodyPr>
            <a:normAutofit/>
          </a:bodyPr>
          <a:lstStyle/>
          <a:p>
            <a:r>
              <a:rPr lang="en-US" dirty="0" smtClean="0"/>
              <a:t>The Origin of Species</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05000"/>
            <a:ext cx="5638799"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586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Prezygotic</a:t>
            </a:r>
            <a:r>
              <a:rPr lang="en-US" dirty="0" smtClean="0"/>
              <a:t> Barriers</a:t>
            </a:r>
            <a:endParaRPr lang="en-US" dirty="0"/>
          </a:p>
        </p:txBody>
      </p:sp>
      <p:sp>
        <p:nvSpPr>
          <p:cNvPr id="3" name="Content Placeholder 2"/>
          <p:cNvSpPr>
            <a:spLocks noGrp="1"/>
          </p:cNvSpPr>
          <p:nvPr>
            <p:ph idx="1"/>
          </p:nvPr>
        </p:nvSpPr>
        <p:spPr/>
        <p:txBody>
          <a:bodyPr/>
          <a:lstStyle/>
          <a:p>
            <a:r>
              <a:rPr lang="en-US" dirty="0" smtClean="0">
                <a:solidFill>
                  <a:srgbClr val="C00000"/>
                </a:solidFill>
              </a:rPr>
              <a:t>Temporal Isolation</a:t>
            </a:r>
          </a:p>
          <a:p>
            <a:pPr lvl="1"/>
            <a:r>
              <a:rPr lang="en-US" sz="2800" dirty="0" smtClean="0"/>
              <a:t>Species may breed at different times of day, different seasons, or different years, which may prevent them from dating.</a:t>
            </a:r>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581400"/>
            <a:ext cx="2743200"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2070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72826341"/>
      </p:ext>
    </p:extLst>
  </p:cSld>
  <p:clrMapOvr>
    <a:masterClrMapping/>
  </p:clrMapOvr>
</p:sld>
</file>

<file path=ppt/slides/slide10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61283858"/>
      </p:ext>
    </p:extLst>
  </p:cSld>
  <p:clrMapOvr>
    <a:masterClrMapping/>
  </p:clrMapOvr>
</p:sld>
</file>

<file path=ppt/slides/slide10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93357062"/>
      </p:ext>
    </p:extLst>
  </p:cSld>
  <p:clrMapOvr>
    <a:masterClrMapping/>
  </p:clrMapOvr>
</p:sld>
</file>

<file path=ppt/slides/slide10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1688170"/>
      </p:ext>
    </p:extLst>
  </p:cSld>
  <p:clrMapOvr>
    <a:masterClrMapping/>
  </p:clrMapOvr>
</p:sld>
</file>

<file path=ppt/slides/slide10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50386293"/>
      </p:ext>
    </p:extLst>
  </p:cSld>
  <p:clrMapOvr>
    <a:masterClrMapping/>
  </p:clrMapOvr>
</p:sld>
</file>

<file path=ppt/slides/slide10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69346103"/>
      </p:ext>
    </p:extLst>
  </p:cSld>
  <p:clrMapOvr>
    <a:masterClrMapping/>
  </p:clrMapOvr>
</p:sld>
</file>

<file path=ppt/slides/slide10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00772680"/>
      </p:ext>
    </p:extLst>
  </p:cSld>
  <p:clrMapOvr>
    <a:masterClrMapping/>
  </p:clrMapOvr>
</p:sld>
</file>

<file path=ppt/slides/slide10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22813588"/>
      </p:ext>
    </p:extLst>
  </p:cSld>
  <p:clrMapOvr>
    <a:masterClrMapping/>
  </p:clrMapOvr>
</p:sld>
</file>

<file path=ppt/slides/slide10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20209208"/>
      </p:ext>
    </p:extLst>
  </p:cSld>
  <p:clrMapOvr>
    <a:masterClrMapping/>
  </p:clrMapOvr>
</p:sld>
</file>

<file path=ppt/slides/slide10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13086291"/>
      </p:ext>
    </p:extLst>
  </p:cSld>
  <p:clrMapOvr>
    <a:masterClrMapping/>
  </p:clrMapOvr>
</p:sld>
</file>

<file path=ppt/slides/slide10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34391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58597768"/>
      </p:ext>
    </p:extLst>
  </p:cSld>
  <p:clrMapOvr>
    <a:masterClrMapping/>
  </p:clrMapOvr>
</p:sld>
</file>

<file path=ppt/slides/slide1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19013433"/>
      </p:ext>
    </p:extLst>
  </p:cSld>
  <p:clrMapOvr>
    <a:masterClrMapping/>
  </p:clrMapOvr>
</p:sld>
</file>

<file path=ppt/slides/slide1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21876909"/>
      </p:ext>
    </p:extLst>
  </p:cSld>
  <p:clrMapOvr>
    <a:masterClrMapping/>
  </p:clrMapOvr>
</p:sld>
</file>

<file path=ppt/slides/slide1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15313145"/>
      </p:ext>
    </p:extLst>
  </p:cSld>
  <p:clrMapOvr>
    <a:masterClrMapping/>
  </p:clrMapOvr>
</p:sld>
</file>

<file path=ppt/slides/slide1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75152693"/>
      </p:ext>
    </p:extLst>
  </p:cSld>
  <p:clrMapOvr>
    <a:masterClrMapping/>
  </p:clrMapOvr>
</p:sld>
</file>

<file path=ppt/slides/slide1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57498296"/>
      </p:ext>
    </p:extLst>
  </p:cSld>
  <p:clrMapOvr>
    <a:masterClrMapping/>
  </p:clrMapOvr>
</p:sld>
</file>

<file path=ppt/slides/slide1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40801196"/>
      </p:ext>
    </p:extLst>
  </p:cSld>
  <p:clrMapOvr>
    <a:masterClrMapping/>
  </p:clrMapOvr>
</p:sld>
</file>

<file path=ppt/slides/slide1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5025282"/>
      </p:ext>
    </p:extLst>
  </p:cSld>
  <p:clrMapOvr>
    <a:masterClrMapping/>
  </p:clrMapOvr>
</p:sld>
</file>

<file path=ppt/slides/slide1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58413522"/>
      </p:ext>
    </p:extLst>
  </p:cSld>
  <p:clrMapOvr>
    <a:masterClrMapping/>
  </p:clrMapOvr>
</p:sld>
</file>

<file path=ppt/slides/slide1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20684627"/>
      </p:ext>
    </p:extLst>
  </p:cSld>
  <p:clrMapOvr>
    <a:masterClrMapping/>
  </p:clrMapOvr>
</p:sld>
</file>

<file path=ppt/slides/slide1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0374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78807838"/>
      </p:ext>
    </p:extLst>
  </p:cSld>
  <p:clrMapOvr>
    <a:masterClrMapping/>
  </p:clrMapOvr>
</p:sld>
</file>

<file path=ppt/slides/slide1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3318103"/>
      </p:ext>
    </p:extLst>
  </p:cSld>
  <p:clrMapOvr>
    <a:masterClrMapping/>
  </p:clrMapOvr>
</p:sld>
</file>

<file path=ppt/slides/slide1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4157185"/>
      </p:ext>
    </p:extLst>
  </p:cSld>
  <p:clrMapOvr>
    <a:masterClrMapping/>
  </p:clrMapOvr>
</p:sld>
</file>

<file path=ppt/slides/slide1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950195"/>
      </p:ext>
    </p:extLst>
  </p:cSld>
  <p:clrMapOvr>
    <a:masterClrMapping/>
  </p:clrMapOvr>
</p:sld>
</file>

<file path=ppt/slides/slide1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22444628"/>
      </p:ext>
    </p:extLst>
  </p:cSld>
  <p:clrMapOvr>
    <a:masterClrMapping/>
  </p:clrMapOvr>
</p:sld>
</file>

<file path=ppt/slides/slide1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61144524"/>
      </p:ext>
    </p:extLst>
  </p:cSld>
  <p:clrMapOvr>
    <a:masterClrMapping/>
  </p:clrMapOvr>
</p:sld>
</file>

<file path=ppt/slides/slide1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43652848"/>
      </p:ext>
    </p:extLst>
  </p:cSld>
  <p:clrMapOvr>
    <a:masterClrMapping/>
  </p:clrMapOvr>
</p:sld>
</file>

<file path=ppt/slides/slide1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53194769"/>
      </p:ext>
    </p:extLst>
  </p:cSld>
  <p:clrMapOvr>
    <a:masterClrMapping/>
  </p:clrMapOvr>
</p:sld>
</file>

<file path=ppt/slides/slide1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13248941"/>
      </p:ext>
    </p:extLst>
  </p:cSld>
  <p:clrMapOvr>
    <a:masterClrMapping/>
  </p:clrMapOvr>
</p:sld>
</file>

<file path=ppt/slides/slide1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71941636"/>
      </p:ext>
    </p:extLst>
  </p:cSld>
  <p:clrMapOvr>
    <a:masterClrMapping/>
  </p:clrMapOvr>
</p:sld>
</file>

<file path=ppt/slides/slide1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270435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11601028"/>
      </p:ext>
    </p:extLst>
  </p:cSld>
  <p:clrMapOvr>
    <a:masterClrMapping/>
  </p:clrMapOvr>
</p:sld>
</file>

<file path=ppt/slides/slide10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57655381"/>
      </p:ext>
    </p:extLst>
  </p:cSld>
  <p:clrMapOvr>
    <a:masterClrMapping/>
  </p:clrMapOvr>
</p:sld>
</file>

<file path=ppt/slides/slide10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63477081"/>
      </p:ext>
    </p:extLst>
  </p:cSld>
  <p:clrMapOvr>
    <a:masterClrMapping/>
  </p:clrMapOvr>
</p:sld>
</file>

<file path=ppt/slides/slide10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32536962"/>
      </p:ext>
    </p:extLst>
  </p:cSld>
  <p:clrMapOvr>
    <a:masterClrMapping/>
  </p:clrMapOvr>
</p:sld>
</file>

<file path=ppt/slides/slide10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08228787"/>
      </p:ext>
    </p:extLst>
  </p:cSld>
  <p:clrMapOvr>
    <a:masterClrMapping/>
  </p:clrMapOvr>
</p:sld>
</file>

<file path=ppt/slides/slide10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45728408"/>
      </p:ext>
    </p:extLst>
  </p:cSld>
  <p:clrMapOvr>
    <a:masterClrMapping/>
  </p:clrMapOvr>
</p:sld>
</file>

<file path=ppt/slides/slide10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39618104"/>
      </p:ext>
    </p:extLst>
  </p:cSld>
  <p:clrMapOvr>
    <a:masterClrMapping/>
  </p:clrMapOvr>
</p:sld>
</file>

<file path=ppt/slides/slide10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95993831"/>
      </p:ext>
    </p:extLst>
  </p:cSld>
  <p:clrMapOvr>
    <a:masterClrMapping/>
  </p:clrMapOvr>
</p:sld>
</file>

<file path=ppt/slides/slide10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27506928"/>
      </p:ext>
    </p:extLst>
  </p:cSld>
  <p:clrMapOvr>
    <a:masterClrMapping/>
  </p:clrMapOvr>
</p:sld>
</file>

<file path=ppt/slides/slide10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76026659"/>
      </p:ext>
    </p:extLst>
  </p:cSld>
  <p:clrMapOvr>
    <a:masterClrMapping/>
  </p:clrMapOvr>
</p:sld>
</file>

<file path=ppt/slides/slide10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929428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06189834"/>
      </p:ext>
    </p:extLst>
  </p:cSld>
  <p:clrMapOvr>
    <a:masterClrMapping/>
  </p:clrMapOvr>
</p:sld>
</file>

<file path=ppt/slides/slide10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73933425"/>
      </p:ext>
    </p:extLst>
  </p:cSld>
  <p:clrMapOvr>
    <a:masterClrMapping/>
  </p:clrMapOvr>
</p:sld>
</file>

<file path=ppt/slides/slide10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66767825"/>
      </p:ext>
    </p:extLst>
  </p:cSld>
  <p:clrMapOvr>
    <a:masterClrMapping/>
  </p:clrMapOvr>
</p:sld>
</file>

<file path=ppt/slides/slide10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73509804"/>
      </p:ext>
    </p:extLst>
  </p:cSld>
  <p:clrMapOvr>
    <a:masterClrMapping/>
  </p:clrMapOvr>
</p:sld>
</file>

<file path=ppt/slides/slide10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78056443"/>
      </p:ext>
    </p:extLst>
  </p:cSld>
  <p:clrMapOvr>
    <a:masterClrMapping/>
  </p:clrMapOvr>
</p:sld>
</file>

<file path=ppt/slides/slide10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1738496"/>
      </p:ext>
    </p:extLst>
  </p:cSld>
  <p:clrMapOvr>
    <a:masterClrMapping/>
  </p:clrMapOvr>
</p:sld>
</file>

<file path=ppt/slides/slide10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58793737"/>
      </p:ext>
    </p:extLst>
  </p:cSld>
  <p:clrMapOvr>
    <a:masterClrMapping/>
  </p:clrMapOvr>
</p:sld>
</file>

<file path=ppt/slides/slide10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55863044"/>
      </p:ext>
    </p:extLst>
  </p:cSld>
  <p:clrMapOvr>
    <a:masterClrMapping/>
  </p:clrMapOvr>
</p:sld>
</file>

<file path=ppt/slides/slide10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98314709"/>
      </p:ext>
    </p:extLst>
  </p:cSld>
  <p:clrMapOvr>
    <a:masterClrMapping/>
  </p:clrMapOvr>
</p:sld>
</file>

<file path=ppt/slides/slide10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79688586"/>
      </p:ext>
    </p:extLst>
  </p:cSld>
  <p:clrMapOvr>
    <a:masterClrMapping/>
  </p:clrMapOvr>
</p:sld>
</file>

<file path=ppt/slides/slide10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700622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1327915"/>
      </p:ext>
    </p:extLst>
  </p:cSld>
  <p:clrMapOvr>
    <a:masterClrMapping/>
  </p:clrMapOvr>
</p:sld>
</file>

<file path=ppt/slides/slide10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0818376"/>
      </p:ext>
    </p:extLst>
  </p:cSld>
  <p:clrMapOvr>
    <a:masterClrMapping/>
  </p:clrMapOvr>
</p:sld>
</file>

<file path=ppt/slides/slide10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63064939"/>
      </p:ext>
    </p:extLst>
  </p:cSld>
  <p:clrMapOvr>
    <a:masterClrMapping/>
  </p:clrMapOvr>
</p:sld>
</file>

<file path=ppt/slides/slide10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3767430"/>
      </p:ext>
    </p:extLst>
  </p:cSld>
  <p:clrMapOvr>
    <a:masterClrMapping/>
  </p:clrMapOvr>
</p:sld>
</file>

<file path=ppt/slides/slide10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34769246"/>
      </p:ext>
    </p:extLst>
  </p:cSld>
  <p:clrMapOvr>
    <a:masterClrMapping/>
  </p:clrMapOvr>
</p:sld>
</file>

<file path=ppt/slides/slide10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97720227"/>
      </p:ext>
    </p:extLst>
  </p:cSld>
  <p:clrMapOvr>
    <a:masterClrMapping/>
  </p:clrMapOvr>
</p:sld>
</file>

<file path=ppt/slides/slide10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76240325"/>
      </p:ext>
    </p:extLst>
  </p:cSld>
  <p:clrMapOvr>
    <a:masterClrMapping/>
  </p:clrMapOvr>
</p:sld>
</file>

<file path=ppt/slides/slide10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75902778"/>
      </p:ext>
    </p:extLst>
  </p:cSld>
  <p:clrMapOvr>
    <a:masterClrMapping/>
  </p:clrMapOvr>
</p:sld>
</file>

<file path=ppt/slides/slide10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58705126"/>
      </p:ext>
    </p:extLst>
  </p:cSld>
  <p:clrMapOvr>
    <a:masterClrMapping/>
  </p:clrMapOvr>
</p:sld>
</file>

<file path=ppt/slides/slide10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60209262"/>
      </p:ext>
    </p:extLst>
  </p:cSld>
  <p:clrMapOvr>
    <a:masterClrMapping/>
  </p:clrMapOvr>
</p:sld>
</file>

<file path=ppt/slides/slide10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183444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20725607"/>
      </p:ext>
    </p:extLst>
  </p:cSld>
  <p:clrMapOvr>
    <a:masterClrMapping/>
  </p:clrMapOvr>
</p:sld>
</file>

<file path=ppt/slides/slide10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87159904"/>
      </p:ext>
    </p:extLst>
  </p:cSld>
  <p:clrMapOvr>
    <a:masterClrMapping/>
  </p:clrMapOvr>
</p:sld>
</file>

<file path=ppt/slides/slide10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12668095"/>
      </p:ext>
    </p:extLst>
  </p:cSld>
  <p:clrMapOvr>
    <a:masterClrMapping/>
  </p:clrMapOvr>
</p:sld>
</file>

<file path=ppt/slides/slide10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62384330"/>
      </p:ext>
    </p:extLst>
  </p:cSld>
  <p:clrMapOvr>
    <a:masterClrMapping/>
  </p:clrMapOvr>
</p:sld>
</file>

<file path=ppt/slides/slide10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19348170"/>
      </p:ext>
    </p:extLst>
  </p:cSld>
  <p:clrMapOvr>
    <a:masterClrMapping/>
  </p:clrMapOvr>
</p:sld>
</file>

<file path=ppt/slides/slide10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80695458"/>
      </p:ext>
    </p:extLst>
  </p:cSld>
  <p:clrMapOvr>
    <a:masterClrMapping/>
  </p:clrMapOvr>
</p:sld>
</file>

<file path=ppt/slides/slide10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31244255"/>
      </p:ext>
    </p:extLst>
  </p:cSld>
  <p:clrMapOvr>
    <a:masterClrMapping/>
  </p:clrMapOvr>
</p:sld>
</file>

<file path=ppt/slides/slide10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4272492"/>
      </p:ext>
    </p:extLst>
  </p:cSld>
  <p:clrMapOvr>
    <a:masterClrMapping/>
  </p:clrMapOvr>
</p:sld>
</file>

<file path=ppt/slides/slide10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39146912"/>
      </p:ext>
    </p:extLst>
  </p:cSld>
  <p:clrMapOvr>
    <a:masterClrMapping/>
  </p:clrMapOvr>
</p:sld>
</file>

<file path=ppt/slides/slide10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96553628"/>
      </p:ext>
    </p:extLst>
  </p:cSld>
  <p:clrMapOvr>
    <a:masterClrMapping/>
  </p:clrMapOvr>
</p:sld>
</file>

<file path=ppt/slides/slide10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97307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7056344"/>
      </p:ext>
    </p:extLst>
  </p:cSld>
  <p:clrMapOvr>
    <a:masterClrMapping/>
  </p:clrMapOvr>
</p:sld>
</file>

<file path=ppt/slides/slide10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63224929"/>
      </p:ext>
    </p:extLst>
  </p:cSld>
  <p:clrMapOvr>
    <a:masterClrMapping/>
  </p:clrMapOvr>
</p:sld>
</file>

<file path=ppt/slides/slide10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23159822"/>
      </p:ext>
    </p:extLst>
  </p:cSld>
  <p:clrMapOvr>
    <a:masterClrMapping/>
  </p:clrMapOvr>
</p:sld>
</file>

<file path=ppt/slides/slide10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53929374"/>
      </p:ext>
    </p:extLst>
  </p:cSld>
  <p:clrMapOvr>
    <a:masterClrMapping/>
  </p:clrMapOvr>
</p:sld>
</file>

<file path=ppt/slides/slide10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7794870"/>
      </p:ext>
    </p:extLst>
  </p:cSld>
  <p:clrMapOvr>
    <a:masterClrMapping/>
  </p:clrMapOvr>
</p:sld>
</file>

<file path=ppt/slides/slide10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49925528"/>
      </p:ext>
    </p:extLst>
  </p:cSld>
  <p:clrMapOvr>
    <a:masterClrMapping/>
  </p:clrMapOvr>
</p:sld>
</file>

<file path=ppt/slides/slide10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91088529"/>
      </p:ext>
    </p:extLst>
  </p:cSld>
  <p:clrMapOvr>
    <a:masterClrMapping/>
  </p:clrMapOvr>
</p:sld>
</file>

<file path=ppt/slides/slide10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7082458"/>
      </p:ext>
    </p:extLst>
  </p:cSld>
  <p:clrMapOvr>
    <a:masterClrMapping/>
  </p:clrMapOvr>
</p:sld>
</file>

<file path=ppt/slides/slide10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51781052"/>
      </p:ext>
    </p:extLst>
  </p:cSld>
  <p:clrMapOvr>
    <a:masterClrMapping/>
  </p:clrMapOvr>
</p:sld>
</file>

<file path=ppt/slides/slide10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51030615"/>
      </p:ext>
    </p:extLst>
  </p:cSld>
  <p:clrMapOvr>
    <a:masterClrMapping/>
  </p:clrMapOvr>
</p:sld>
</file>

<file path=ppt/slides/slide10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23122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5349511"/>
      </p:ext>
    </p:extLst>
  </p:cSld>
  <p:clrMapOvr>
    <a:masterClrMapping/>
  </p:clrMapOvr>
</p:sld>
</file>

<file path=ppt/slides/slide10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49166198"/>
      </p:ext>
    </p:extLst>
  </p:cSld>
  <p:clrMapOvr>
    <a:masterClrMapping/>
  </p:clrMapOvr>
</p:sld>
</file>

<file path=ppt/slides/slide10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01167103"/>
      </p:ext>
    </p:extLst>
  </p:cSld>
  <p:clrMapOvr>
    <a:masterClrMapping/>
  </p:clrMapOvr>
</p:sld>
</file>

<file path=ppt/slides/slide10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94755894"/>
      </p:ext>
    </p:extLst>
  </p:cSld>
  <p:clrMapOvr>
    <a:masterClrMapping/>
  </p:clrMapOvr>
</p:sld>
</file>

<file path=ppt/slides/slide10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22281021"/>
      </p:ext>
    </p:extLst>
  </p:cSld>
  <p:clrMapOvr>
    <a:masterClrMapping/>
  </p:clrMapOvr>
</p:sld>
</file>

<file path=ppt/slides/slide10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9048048"/>
      </p:ext>
    </p:extLst>
  </p:cSld>
  <p:clrMapOvr>
    <a:masterClrMapping/>
  </p:clrMapOvr>
</p:sld>
</file>

<file path=ppt/slides/slide10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60911120"/>
      </p:ext>
    </p:extLst>
  </p:cSld>
  <p:clrMapOvr>
    <a:masterClrMapping/>
  </p:clrMapOvr>
</p:sld>
</file>

<file path=ppt/slides/slide10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18389699"/>
      </p:ext>
    </p:extLst>
  </p:cSld>
  <p:clrMapOvr>
    <a:masterClrMapping/>
  </p:clrMapOvr>
</p:sld>
</file>

<file path=ppt/slides/slide10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71834385"/>
      </p:ext>
    </p:extLst>
  </p:cSld>
  <p:clrMapOvr>
    <a:masterClrMapping/>
  </p:clrMapOvr>
</p:sld>
</file>

<file path=ppt/slides/slide10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95390450"/>
      </p:ext>
    </p:extLst>
  </p:cSld>
  <p:clrMapOvr>
    <a:masterClrMapping/>
  </p:clrMapOvr>
</p:sld>
</file>

<file path=ppt/slides/slide10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1058667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16700723"/>
      </p:ext>
    </p:extLst>
  </p:cSld>
  <p:clrMapOvr>
    <a:masterClrMapping/>
  </p:clrMapOvr>
</p:sld>
</file>

<file path=ppt/slides/slide10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70099888"/>
      </p:ext>
    </p:extLst>
  </p:cSld>
  <p:clrMapOvr>
    <a:masterClrMapping/>
  </p:clrMapOvr>
</p:sld>
</file>

<file path=ppt/slides/slide10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87791621"/>
      </p:ext>
    </p:extLst>
  </p:cSld>
  <p:clrMapOvr>
    <a:masterClrMapping/>
  </p:clrMapOvr>
</p:sld>
</file>

<file path=ppt/slides/slide10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60467565"/>
      </p:ext>
    </p:extLst>
  </p:cSld>
  <p:clrMapOvr>
    <a:masterClrMapping/>
  </p:clrMapOvr>
</p:sld>
</file>

<file path=ppt/slides/slide10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28884793"/>
      </p:ext>
    </p:extLst>
  </p:cSld>
  <p:clrMapOvr>
    <a:masterClrMapping/>
  </p:clrMapOvr>
</p:sld>
</file>

<file path=ppt/slides/slide10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47699114"/>
      </p:ext>
    </p:extLst>
  </p:cSld>
  <p:clrMapOvr>
    <a:masterClrMapping/>
  </p:clrMapOvr>
</p:sld>
</file>

<file path=ppt/slides/slide10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11419210"/>
      </p:ext>
    </p:extLst>
  </p:cSld>
  <p:clrMapOvr>
    <a:masterClrMapping/>
  </p:clrMapOvr>
</p:sld>
</file>

<file path=ppt/slides/slide10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3968904"/>
      </p:ext>
    </p:extLst>
  </p:cSld>
  <p:clrMapOvr>
    <a:masterClrMapping/>
  </p:clrMapOvr>
</p:sld>
</file>

<file path=ppt/slides/slide10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86638084"/>
      </p:ext>
    </p:extLst>
  </p:cSld>
  <p:clrMapOvr>
    <a:masterClrMapping/>
  </p:clrMapOvr>
</p:sld>
</file>

<file path=ppt/slides/slide10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04732674"/>
      </p:ext>
    </p:extLst>
  </p:cSld>
  <p:clrMapOvr>
    <a:masterClrMapping/>
  </p:clrMapOvr>
</p:sld>
</file>

<file path=ppt/slides/slide10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8585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Prezygotic</a:t>
            </a:r>
            <a:r>
              <a:rPr lang="en-US" dirty="0" smtClean="0">
                <a:solidFill>
                  <a:schemeClr val="tx1"/>
                </a:solidFill>
              </a:rPr>
              <a:t> Barriers</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3600" dirty="0" smtClean="0">
                <a:solidFill>
                  <a:srgbClr val="FF0000"/>
                </a:solidFill>
              </a:rPr>
              <a:t>Mechanical Isolation</a:t>
            </a:r>
          </a:p>
          <a:p>
            <a:pPr lvl="1"/>
            <a:r>
              <a:rPr lang="en-US" sz="3200" dirty="0" smtClean="0"/>
              <a:t>Species may be anatomically incompatible.	</a:t>
            </a:r>
          </a:p>
          <a:p>
            <a:pPr lvl="1"/>
            <a:r>
              <a:rPr lang="en-US" sz="2800" dirty="0" smtClean="0"/>
              <a:t>Shells spiral in </a:t>
            </a:r>
          </a:p>
          <a:p>
            <a:pPr marL="585216" lvl="1" indent="0">
              <a:buNone/>
            </a:pPr>
            <a:r>
              <a:rPr lang="en-US" sz="2800" dirty="0"/>
              <a:t> </a:t>
            </a:r>
            <a:r>
              <a:rPr lang="en-US" sz="2800" dirty="0" smtClean="0"/>
              <a:t>  opposite direction so</a:t>
            </a:r>
          </a:p>
          <a:p>
            <a:pPr marL="585216" lvl="1" indent="0">
              <a:buNone/>
            </a:pPr>
            <a:r>
              <a:rPr lang="en-US" sz="2800" dirty="0"/>
              <a:t> </a:t>
            </a:r>
            <a:r>
              <a:rPr lang="en-US" sz="2800" dirty="0" smtClean="0"/>
              <a:t>  that genital openings</a:t>
            </a:r>
          </a:p>
          <a:p>
            <a:pPr marL="585216" lvl="1" indent="0">
              <a:buNone/>
            </a:pPr>
            <a:r>
              <a:rPr lang="en-US" sz="2800" dirty="0"/>
              <a:t> </a:t>
            </a:r>
            <a:r>
              <a:rPr lang="en-US" sz="2800" dirty="0" smtClean="0"/>
              <a:t>  do not line up.</a:t>
            </a:r>
          </a:p>
          <a:p>
            <a:pPr lvl="1"/>
            <a:endParaRPr lang="en-US" sz="32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048000"/>
            <a:ext cx="2895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7382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12925666"/>
      </p:ext>
    </p:extLst>
  </p:cSld>
  <p:clrMapOvr>
    <a:masterClrMapping/>
  </p:clrMapOvr>
</p:sld>
</file>

<file path=ppt/slides/slide1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86496893"/>
      </p:ext>
    </p:extLst>
  </p:cSld>
  <p:clrMapOvr>
    <a:masterClrMapping/>
  </p:clrMapOvr>
</p:sld>
</file>

<file path=ppt/slides/slide1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39737990"/>
      </p:ext>
    </p:extLst>
  </p:cSld>
  <p:clrMapOvr>
    <a:masterClrMapping/>
  </p:clrMapOvr>
</p:sld>
</file>

<file path=ppt/slides/slide1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29122239"/>
      </p:ext>
    </p:extLst>
  </p:cSld>
  <p:clrMapOvr>
    <a:masterClrMapping/>
  </p:clrMapOvr>
</p:sld>
</file>

<file path=ppt/slides/slide1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48115125"/>
      </p:ext>
    </p:extLst>
  </p:cSld>
  <p:clrMapOvr>
    <a:masterClrMapping/>
  </p:clrMapOvr>
</p:sld>
</file>

<file path=ppt/slides/slide1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36107019"/>
      </p:ext>
    </p:extLst>
  </p:cSld>
  <p:clrMapOvr>
    <a:masterClrMapping/>
  </p:clrMapOvr>
</p:sld>
</file>

<file path=ppt/slides/slide1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25790045"/>
      </p:ext>
    </p:extLst>
  </p:cSld>
  <p:clrMapOvr>
    <a:masterClrMapping/>
  </p:clrMapOvr>
</p:sld>
</file>

<file path=ppt/slides/slide1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47651735"/>
      </p:ext>
    </p:extLst>
  </p:cSld>
  <p:clrMapOvr>
    <a:masterClrMapping/>
  </p:clrMapOvr>
</p:sld>
</file>

<file path=ppt/slides/slide1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54655094"/>
      </p:ext>
    </p:extLst>
  </p:cSld>
  <p:clrMapOvr>
    <a:masterClrMapping/>
  </p:clrMapOvr>
</p:sld>
</file>

<file path=ppt/slides/slide1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62904994"/>
      </p:ext>
    </p:extLst>
  </p:cSld>
  <p:clrMapOvr>
    <a:masterClrMapping/>
  </p:clrMapOvr>
</p:sld>
</file>

<file path=ppt/slides/slide1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1512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07734402"/>
      </p:ext>
    </p:extLst>
  </p:cSld>
  <p:clrMapOvr>
    <a:masterClrMapping/>
  </p:clrMapOvr>
</p:sld>
</file>

<file path=ppt/slides/slide1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71443854"/>
      </p:ext>
    </p:extLst>
  </p:cSld>
  <p:clrMapOvr>
    <a:masterClrMapping/>
  </p:clrMapOvr>
</p:sld>
</file>

<file path=ppt/slides/slide1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20483714"/>
      </p:ext>
    </p:extLst>
  </p:cSld>
  <p:clrMapOvr>
    <a:masterClrMapping/>
  </p:clrMapOvr>
</p:sld>
</file>

<file path=ppt/slides/slide1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90381012"/>
      </p:ext>
    </p:extLst>
  </p:cSld>
  <p:clrMapOvr>
    <a:masterClrMapping/>
  </p:clrMapOvr>
</p:sld>
</file>

<file path=ppt/slides/slide1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56549613"/>
      </p:ext>
    </p:extLst>
  </p:cSld>
  <p:clrMapOvr>
    <a:masterClrMapping/>
  </p:clrMapOvr>
</p:sld>
</file>

<file path=ppt/slides/slide1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44055082"/>
      </p:ext>
    </p:extLst>
  </p:cSld>
  <p:clrMapOvr>
    <a:masterClrMapping/>
  </p:clrMapOvr>
</p:sld>
</file>

<file path=ppt/slides/slide1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17624584"/>
      </p:ext>
    </p:extLst>
  </p:cSld>
  <p:clrMapOvr>
    <a:masterClrMapping/>
  </p:clrMapOvr>
</p:sld>
</file>

<file path=ppt/slides/slide1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55681990"/>
      </p:ext>
    </p:extLst>
  </p:cSld>
  <p:clrMapOvr>
    <a:masterClrMapping/>
  </p:clrMapOvr>
</p:sld>
</file>

<file path=ppt/slides/slide1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8066306"/>
      </p:ext>
    </p:extLst>
  </p:cSld>
  <p:clrMapOvr>
    <a:masterClrMapping/>
  </p:clrMapOvr>
</p:sld>
</file>

<file path=ppt/slides/slide1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26930197"/>
      </p:ext>
    </p:extLst>
  </p:cSld>
  <p:clrMapOvr>
    <a:masterClrMapping/>
  </p:clrMapOvr>
</p:sld>
</file>

<file path=ppt/slides/slide1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266260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73967695"/>
      </p:ext>
    </p:extLst>
  </p:cSld>
  <p:clrMapOvr>
    <a:masterClrMapping/>
  </p:clrMapOvr>
</p:sld>
</file>

<file path=ppt/slides/slide1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41738055"/>
      </p:ext>
    </p:extLst>
  </p:cSld>
  <p:clrMapOvr>
    <a:masterClrMapping/>
  </p:clrMapOvr>
</p:sld>
</file>

<file path=ppt/slides/slide1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32461519"/>
      </p:ext>
    </p:extLst>
  </p:cSld>
  <p:clrMapOvr>
    <a:masterClrMapping/>
  </p:clrMapOvr>
</p:sld>
</file>

<file path=ppt/slides/slide1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33761654"/>
      </p:ext>
    </p:extLst>
  </p:cSld>
  <p:clrMapOvr>
    <a:masterClrMapping/>
  </p:clrMapOvr>
</p:sld>
</file>

<file path=ppt/slides/slide1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17338026"/>
      </p:ext>
    </p:extLst>
  </p:cSld>
  <p:clrMapOvr>
    <a:masterClrMapping/>
  </p:clrMapOvr>
</p:sld>
</file>

<file path=ppt/slides/slide1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91869185"/>
      </p:ext>
    </p:extLst>
  </p:cSld>
  <p:clrMapOvr>
    <a:masterClrMapping/>
  </p:clrMapOvr>
</p:sld>
</file>

<file path=ppt/slides/slide1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21681083"/>
      </p:ext>
    </p:extLst>
  </p:cSld>
  <p:clrMapOvr>
    <a:masterClrMapping/>
  </p:clrMapOvr>
</p:sld>
</file>

<file path=ppt/slides/slide1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2300449"/>
      </p:ext>
    </p:extLst>
  </p:cSld>
  <p:clrMapOvr>
    <a:masterClrMapping/>
  </p:clrMapOvr>
</p:sld>
</file>

<file path=ppt/slides/slide1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14876723"/>
      </p:ext>
    </p:extLst>
  </p:cSld>
  <p:clrMapOvr>
    <a:masterClrMapping/>
  </p:clrMapOvr>
</p:sld>
</file>

<file path=ppt/slides/slide1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53021848"/>
      </p:ext>
    </p:extLst>
  </p:cSld>
  <p:clrMapOvr>
    <a:masterClrMapping/>
  </p:clrMapOvr>
</p:sld>
</file>

<file path=ppt/slides/slide1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6070203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61299069"/>
      </p:ext>
    </p:extLst>
  </p:cSld>
  <p:clrMapOvr>
    <a:masterClrMapping/>
  </p:clrMapOvr>
</p:sld>
</file>

<file path=ppt/slides/slide1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63342403"/>
      </p:ext>
    </p:extLst>
  </p:cSld>
  <p:clrMapOvr>
    <a:masterClrMapping/>
  </p:clrMapOvr>
</p:sld>
</file>

<file path=ppt/slides/slide1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59782446"/>
      </p:ext>
    </p:extLst>
  </p:cSld>
  <p:clrMapOvr>
    <a:masterClrMapping/>
  </p:clrMapOvr>
</p:sld>
</file>

<file path=ppt/slides/slide1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15383951"/>
      </p:ext>
    </p:extLst>
  </p:cSld>
  <p:clrMapOvr>
    <a:masterClrMapping/>
  </p:clrMapOvr>
</p:sld>
</file>

<file path=ppt/slides/slide1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40644153"/>
      </p:ext>
    </p:extLst>
  </p:cSld>
  <p:clrMapOvr>
    <a:masterClrMapping/>
  </p:clrMapOvr>
</p:sld>
</file>

<file path=ppt/slides/slide1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2047842"/>
      </p:ext>
    </p:extLst>
  </p:cSld>
  <p:clrMapOvr>
    <a:masterClrMapping/>
  </p:clrMapOvr>
</p:sld>
</file>

<file path=ppt/slides/slide1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3293345"/>
      </p:ext>
    </p:extLst>
  </p:cSld>
  <p:clrMapOvr>
    <a:masterClrMapping/>
  </p:clrMapOvr>
</p:sld>
</file>

<file path=ppt/slides/slide1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71744275"/>
      </p:ext>
    </p:extLst>
  </p:cSld>
  <p:clrMapOvr>
    <a:masterClrMapping/>
  </p:clrMapOvr>
</p:sld>
</file>

<file path=ppt/slides/slide1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51264457"/>
      </p:ext>
    </p:extLst>
  </p:cSld>
  <p:clrMapOvr>
    <a:masterClrMapping/>
  </p:clrMapOvr>
</p:sld>
</file>

<file path=ppt/slides/slide1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79052089"/>
      </p:ext>
    </p:extLst>
  </p:cSld>
  <p:clrMapOvr>
    <a:masterClrMapping/>
  </p:clrMapOvr>
</p:sld>
</file>

<file path=ppt/slides/slide1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811755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76578364"/>
      </p:ext>
    </p:extLst>
  </p:cSld>
  <p:clrMapOvr>
    <a:masterClrMapping/>
  </p:clrMapOvr>
</p:sld>
</file>

<file path=ppt/slides/slide1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8762564"/>
      </p:ext>
    </p:extLst>
  </p:cSld>
  <p:clrMapOvr>
    <a:masterClrMapping/>
  </p:clrMapOvr>
</p:sld>
</file>

<file path=ppt/slides/slide1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61765387"/>
      </p:ext>
    </p:extLst>
  </p:cSld>
  <p:clrMapOvr>
    <a:masterClrMapping/>
  </p:clrMapOvr>
</p:sld>
</file>

<file path=ppt/slides/slide1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6529533"/>
      </p:ext>
    </p:extLst>
  </p:cSld>
  <p:clrMapOvr>
    <a:masterClrMapping/>
  </p:clrMapOvr>
</p:sld>
</file>

<file path=ppt/slides/slide1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3907112"/>
      </p:ext>
    </p:extLst>
  </p:cSld>
  <p:clrMapOvr>
    <a:masterClrMapping/>
  </p:clrMapOvr>
</p:sld>
</file>

<file path=ppt/slides/slide1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44021577"/>
      </p:ext>
    </p:extLst>
  </p:cSld>
  <p:clrMapOvr>
    <a:masterClrMapping/>
  </p:clrMapOvr>
</p:sld>
</file>

<file path=ppt/slides/slide1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0719324"/>
      </p:ext>
    </p:extLst>
  </p:cSld>
  <p:clrMapOvr>
    <a:masterClrMapping/>
  </p:clrMapOvr>
</p:sld>
</file>

<file path=ppt/slides/slide1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08576831"/>
      </p:ext>
    </p:extLst>
  </p:cSld>
  <p:clrMapOvr>
    <a:masterClrMapping/>
  </p:clrMapOvr>
</p:sld>
</file>

<file path=ppt/slides/slide1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74915834"/>
      </p:ext>
    </p:extLst>
  </p:cSld>
  <p:clrMapOvr>
    <a:masterClrMapping/>
  </p:clrMapOvr>
</p:sld>
</file>

<file path=ppt/slides/slide1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33546940"/>
      </p:ext>
    </p:extLst>
  </p:cSld>
  <p:clrMapOvr>
    <a:masterClrMapping/>
  </p:clrMapOvr>
</p:sld>
</file>

<file path=ppt/slides/slide1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009301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83953769"/>
      </p:ext>
    </p:extLst>
  </p:cSld>
  <p:clrMapOvr>
    <a:masterClrMapping/>
  </p:clrMapOvr>
</p:sld>
</file>

<file path=ppt/slides/slide1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46261195"/>
      </p:ext>
    </p:extLst>
  </p:cSld>
  <p:clrMapOvr>
    <a:masterClrMapping/>
  </p:clrMapOvr>
</p:sld>
</file>

<file path=ppt/slides/slide1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70474647"/>
      </p:ext>
    </p:extLst>
  </p:cSld>
  <p:clrMapOvr>
    <a:masterClrMapping/>
  </p:clrMapOvr>
</p:sld>
</file>

<file path=ppt/slides/slide1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5586131"/>
      </p:ext>
    </p:extLst>
  </p:cSld>
  <p:clrMapOvr>
    <a:masterClrMapping/>
  </p:clrMapOvr>
</p:sld>
</file>

<file path=ppt/slides/slide1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04801046"/>
      </p:ext>
    </p:extLst>
  </p:cSld>
  <p:clrMapOvr>
    <a:masterClrMapping/>
  </p:clrMapOvr>
</p:sld>
</file>

<file path=ppt/slides/slide1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1737580"/>
      </p:ext>
    </p:extLst>
  </p:cSld>
  <p:clrMapOvr>
    <a:masterClrMapping/>
  </p:clrMapOvr>
</p:sld>
</file>

<file path=ppt/slides/slide1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64425817"/>
      </p:ext>
    </p:extLst>
  </p:cSld>
  <p:clrMapOvr>
    <a:masterClrMapping/>
  </p:clrMapOvr>
</p:sld>
</file>

<file path=ppt/slides/slide1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00395555"/>
      </p:ext>
    </p:extLst>
  </p:cSld>
  <p:clrMapOvr>
    <a:masterClrMapping/>
  </p:clrMapOvr>
</p:sld>
</file>

<file path=ppt/slides/slide1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24755054"/>
      </p:ext>
    </p:extLst>
  </p:cSld>
  <p:clrMapOvr>
    <a:masterClrMapping/>
  </p:clrMapOvr>
</p:sld>
</file>

<file path=ppt/slides/slide1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01997240"/>
      </p:ext>
    </p:extLst>
  </p:cSld>
  <p:clrMapOvr>
    <a:masterClrMapping/>
  </p:clrMapOvr>
</p:sld>
</file>

<file path=ppt/slides/slide1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940105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58058118"/>
      </p:ext>
    </p:extLst>
  </p:cSld>
  <p:clrMapOvr>
    <a:masterClrMapping/>
  </p:clrMapOvr>
</p:sld>
</file>

<file path=ppt/slides/slide1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27653687"/>
      </p:ext>
    </p:extLst>
  </p:cSld>
  <p:clrMapOvr>
    <a:masterClrMapping/>
  </p:clrMapOvr>
</p:sld>
</file>

<file path=ppt/slides/slide1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44276422"/>
      </p:ext>
    </p:extLst>
  </p:cSld>
  <p:clrMapOvr>
    <a:masterClrMapping/>
  </p:clrMapOvr>
</p:sld>
</file>

<file path=ppt/slides/slide1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09463110"/>
      </p:ext>
    </p:extLst>
  </p:cSld>
  <p:clrMapOvr>
    <a:masterClrMapping/>
  </p:clrMapOvr>
</p:sld>
</file>

<file path=ppt/slides/slide1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229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6351908"/>
      </p:ext>
    </p:extLst>
  </p:cSld>
  <p:clrMapOvr>
    <a:masterClrMapping/>
  </p:clrMapOvr>
</p:sld>
</file>

<file path=ppt/slides/slide1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48737704"/>
      </p:ext>
    </p:extLst>
  </p:cSld>
  <p:clrMapOvr>
    <a:masterClrMapping/>
  </p:clrMapOvr>
</p:sld>
</file>

<file path=ppt/slides/slide1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034089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806818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357315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261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Prezygotic</a:t>
            </a:r>
            <a:r>
              <a:rPr lang="en-US" dirty="0" smtClean="0"/>
              <a:t> Barriers</a:t>
            </a:r>
            <a:endParaRPr lang="en-US" dirty="0"/>
          </a:p>
        </p:txBody>
      </p:sp>
      <p:sp>
        <p:nvSpPr>
          <p:cNvPr id="3" name="Content Placeholder 2"/>
          <p:cNvSpPr>
            <a:spLocks noGrp="1"/>
          </p:cNvSpPr>
          <p:nvPr>
            <p:ph idx="1"/>
          </p:nvPr>
        </p:nvSpPr>
        <p:spPr/>
        <p:txBody>
          <a:bodyPr>
            <a:normAutofit/>
          </a:bodyPr>
          <a:lstStyle/>
          <a:p>
            <a:r>
              <a:rPr lang="en-US" sz="3600" dirty="0" err="1" smtClean="0">
                <a:solidFill>
                  <a:srgbClr val="FF0000"/>
                </a:solidFill>
              </a:rPr>
              <a:t>Gametic</a:t>
            </a:r>
            <a:r>
              <a:rPr lang="en-US" sz="3600" dirty="0" smtClean="0">
                <a:solidFill>
                  <a:srgbClr val="FF0000"/>
                </a:solidFill>
              </a:rPr>
              <a:t> Isolation:</a:t>
            </a:r>
          </a:p>
          <a:p>
            <a:pPr lvl="1"/>
            <a:r>
              <a:rPr lang="en-US" sz="3200" dirty="0" smtClean="0"/>
              <a:t>Even if the gametes of two species do meet, they might be unable to fuse to form a zygote.</a:t>
            </a:r>
          </a:p>
          <a:p>
            <a:pPr lvl="1"/>
            <a:r>
              <a:rPr lang="en-US" sz="3200" dirty="0" smtClean="0"/>
              <a:t>Example:  proteins on surface of sperm must match proteins on surface of egg.</a:t>
            </a:r>
            <a:endParaRPr lang="en-US" sz="3200" dirty="0"/>
          </a:p>
        </p:txBody>
      </p:sp>
    </p:spTree>
    <p:extLst>
      <p:ext uri="{BB962C8B-B14F-4D97-AF65-F5344CB8AC3E}">
        <p14:creationId xmlns:p14="http://schemas.microsoft.com/office/powerpoint/2010/main" val="272442877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7233949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369967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4021417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712059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914578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227141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8474946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899481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45204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56975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59162"/>
          </a:xfrm>
        </p:spPr>
        <p:txBody>
          <a:bodyPr/>
          <a:lstStyle/>
          <a:p>
            <a:r>
              <a:rPr lang="en-US" dirty="0" smtClean="0"/>
              <a:t>Post zygotic Barriers prevent a fertilized egg from developing into a fertile adult.</a:t>
            </a:r>
            <a:br>
              <a:rPr lang="en-US" dirty="0" smtClean="0"/>
            </a:br>
            <a:r>
              <a:rPr lang="en-US" dirty="0" smtClean="0"/>
              <a:t/>
            </a:r>
            <a:br>
              <a:rPr lang="en-US" dirty="0" smtClean="0"/>
            </a:br>
            <a:r>
              <a:rPr lang="en-US" dirty="0" smtClean="0">
                <a:solidFill>
                  <a:srgbClr val="FF0000"/>
                </a:solidFill>
              </a:rPr>
              <a:t>Types of </a:t>
            </a:r>
            <a:r>
              <a:rPr lang="en-US" dirty="0" err="1" smtClean="0">
                <a:solidFill>
                  <a:srgbClr val="FF0000"/>
                </a:solidFill>
              </a:rPr>
              <a:t>Postzygotic</a:t>
            </a:r>
            <a:r>
              <a:rPr lang="en-US" dirty="0" smtClean="0">
                <a:solidFill>
                  <a:srgbClr val="FF0000"/>
                </a:solidFill>
              </a:rPr>
              <a:t> Barriers:</a:t>
            </a:r>
            <a:endParaRPr lang="en-US" dirty="0">
              <a:solidFill>
                <a:srgbClr val="FF0000"/>
              </a:solidFill>
            </a:endParaRPr>
          </a:p>
        </p:txBody>
      </p:sp>
      <p:sp>
        <p:nvSpPr>
          <p:cNvPr id="3" name="Content Placeholder 2"/>
          <p:cNvSpPr>
            <a:spLocks noGrp="1"/>
          </p:cNvSpPr>
          <p:nvPr>
            <p:ph idx="1"/>
          </p:nvPr>
        </p:nvSpPr>
        <p:spPr>
          <a:xfrm>
            <a:off x="457200" y="4038600"/>
            <a:ext cx="8305800" cy="2270760"/>
          </a:xfrm>
        </p:spPr>
        <p:txBody>
          <a:bodyPr>
            <a:normAutofit/>
          </a:bodyPr>
          <a:lstStyle/>
          <a:p>
            <a:r>
              <a:rPr lang="en-US" sz="3200" dirty="0" smtClean="0"/>
              <a:t>Reduced Hybrid Viability</a:t>
            </a:r>
          </a:p>
          <a:p>
            <a:r>
              <a:rPr lang="en-US" sz="3200" dirty="0" smtClean="0"/>
              <a:t>Reduced Hybrid Fertility</a:t>
            </a:r>
          </a:p>
          <a:p>
            <a:r>
              <a:rPr lang="en-US" sz="3200" dirty="0" smtClean="0"/>
              <a:t>Hybrid Breakdown</a:t>
            </a:r>
            <a:endParaRPr lang="en-US" sz="3200" dirty="0"/>
          </a:p>
        </p:txBody>
      </p:sp>
    </p:spTree>
    <p:extLst>
      <p:ext uri="{BB962C8B-B14F-4D97-AF65-F5344CB8AC3E}">
        <p14:creationId xmlns:p14="http://schemas.microsoft.com/office/powerpoint/2010/main" val="27040382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5229560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3554820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14824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4666187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033567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545163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3538486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30906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1221784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88547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Postzygotic</a:t>
            </a:r>
            <a:r>
              <a:rPr lang="en-US" dirty="0" smtClean="0"/>
              <a:t> Barriers</a:t>
            </a:r>
            <a:endParaRPr lang="en-US" dirty="0"/>
          </a:p>
        </p:txBody>
      </p:sp>
      <p:sp>
        <p:nvSpPr>
          <p:cNvPr id="3" name="Content Placeholder 2"/>
          <p:cNvSpPr>
            <a:spLocks noGrp="1"/>
          </p:cNvSpPr>
          <p:nvPr>
            <p:ph idx="1"/>
          </p:nvPr>
        </p:nvSpPr>
        <p:spPr/>
        <p:txBody>
          <a:bodyPr>
            <a:normAutofit/>
          </a:bodyPr>
          <a:lstStyle/>
          <a:p>
            <a:pPr marL="137160" indent="0">
              <a:buNone/>
            </a:pPr>
            <a:r>
              <a:rPr lang="en-US" sz="3600" dirty="0" smtClean="0">
                <a:solidFill>
                  <a:srgbClr val="FF0000"/>
                </a:solidFill>
              </a:rPr>
              <a:t>Reduced Hybrid Viability</a:t>
            </a:r>
          </a:p>
          <a:p>
            <a:r>
              <a:rPr lang="en-US" sz="3600" dirty="0" smtClean="0"/>
              <a:t>The genes of different parent species may interact in a way that impairs the development of the hybrid so that it does not survive.</a:t>
            </a:r>
          </a:p>
          <a:p>
            <a:r>
              <a:rPr lang="en-US" sz="3600" dirty="0" smtClean="0"/>
              <a:t>Usually do not complete development and those that do are frail. </a:t>
            </a:r>
            <a:endParaRPr lang="en-US" sz="3600" dirty="0"/>
          </a:p>
        </p:txBody>
      </p:sp>
    </p:spTree>
    <p:extLst>
      <p:ext uri="{BB962C8B-B14F-4D97-AF65-F5344CB8AC3E}">
        <p14:creationId xmlns:p14="http://schemas.microsoft.com/office/powerpoint/2010/main" val="353717828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911898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9803953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4166344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3230570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9088313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8021254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4523630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1082959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0451447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5945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Postzygotic</a:t>
            </a:r>
            <a:r>
              <a:rPr lang="en-US" dirty="0" smtClean="0"/>
              <a:t> Barriers</a:t>
            </a:r>
            <a:endParaRPr lang="en-US" dirty="0"/>
          </a:p>
        </p:txBody>
      </p:sp>
      <p:sp>
        <p:nvSpPr>
          <p:cNvPr id="3" name="Content Placeholder 2"/>
          <p:cNvSpPr>
            <a:spLocks noGrp="1"/>
          </p:cNvSpPr>
          <p:nvPr>
            <p:ph idx="1"/>
          </p:nvPr>
        </p:nvSpPr>
        <p:spPr>
          <a:xfrm>
            <a:off x="609600" y="1295400"/>
            <a:ext cx="8229600" cy="4709160"/>
          </a:xfrm>
        </p:spPr>
        <p:txBody>
          <a:bodyPr>
            <a:normAutofit/>
          </a:bodyPr>
          <a:lstStyle/>
          <a:p>
            <a:r>
              <a:rPr lang="en-US" sz="3600" dirty="0" smtClean="0">
                <a:solidFill>
                  <a:srgbClr val="FF0000"/>
                </a:solidFill>
              </a:rPr>
              <a:t>Reduced Hybrid Fertility</a:t>
            </a:r>
          </a:p>
          <a:p>
            <a:pPr lvl="1"/>
            <a:r>
              <a:rPr lang="en-US" sz="2800" dirty="0" smtClean="0"/>
              <a:t>Hybrids are vigorous, but are sterile.</a:t>
            </a:r>
          </a:p>
          <a:p>
            <a:pPr lvl="1"/>
            <a:r>
              <a:rPr lang="en-US" sz="2800" dirty="0" smtClean="0"/>
              <a:t>Chromosome number of two species differ in number of structure and meiosis fails to produce gametes that can mate with either parent species.</a:t>
            </a:r>
          </a:p>
          <a:p>
            <a:pPr lvl="1"/>
            <a:endParaRPr lang="en-US" sz="3200" dirty="0" smtClean="0"/>
          </a:p>
          <a:p>
            <a:pPr lvl="1"/>
            <a:endParaRPr lang="en-US" sz="32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810000"/>
            <a:ext cx="1981200" cy="263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36453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5306426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008661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3271078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098563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8133556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5511257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712597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2889667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1009341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97566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Postzygotic</a:t>
            </a:r>
            <a:r>
              <a:rPr lang="en-US" dirty="0" smtClean="0"/>
              <a:t> Barriers</a:t>
            </a:r>
            <a:endParaRPr lang="en-US" dirty="0"/>
          </a:p>
        </p:txBody>
      </p:sp>
      <p:sp>
        <p:nvSpPr>
          <p:cNvPr id="3" name="Content Placeholder 2"/>
          <p:cNvSpPr>
            <a:spLocks noGrp="1"/>
          </p:cNvSpPr>
          <p:nvPr>
            <p:ph idx="1"/>
          </p:nvPr>
        </p:nvSpPr>
        <p:spPr/>
        <p:txBody>
          <a:bodyPr>
            <a:normAutofit/>
          </a:bodyPr>
          <a:lstStyle/>
          <a:p>
            <a:r>
              <a:rPr lang="en-US" sz="3600" dirty="0" smtClean="0">
                <a:solidFill>
                  <a:srgbClr val="FF0000"/>
                </a:solidFill>
              </a:rPr>
              <a:t>Hybrid Breakdown</a:t>
            </a:r>
          </a:p>
          <a:p>
            <a:pPr lvl="1"/>
            <a:r>
              <a:rPr lang="en-US" sz="3200" dirty="0" smtClean="0"/>
              <a:t>Some first generation hybrids are viable and fertile, but when hybrids mate, the offspring of the next generation are feeble or sterile.</a:t>
            </a:r>
          </a:p>
          <a:p>
            <a:pPr lvl="1"/>
            <a:endParaRPr lang="en-US" sz="3200" dirty="0"/>
          </a:p>
        </p:txBody>
      </p:sp>
    </p:spTree>
    <p:extLst>
      <p:ext uri="{BB962C8B-B14F-4D97-AF65-F5344CB8AC3E}">
        <p14:creationId xmlns:p14="http://schemas.microsoft.com/office/powerpoint/2010/main" val="18794578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4396157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035437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9602865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0860932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658030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0533950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4443097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846754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6400174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96306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lstStyle/>
          <a:p>
            <a:r>
              <a:rPr lang="en-US" dirty="0" smtClean="0"/>
              <a:t>Speciation can take place with or without geographic isolation.</a:t>
            </a:r>
            <a:endParaRPr lang="en-US" dirty="0"/>
          </a:p>
        </p:txBody>
      </p:sp>
      <p:sp>
        <p:nvSpPr>
          <p:cNvPr id="3" name="Content Placeholder 2"/>
          <p:cNvSpPr>
            <a:spLocks noGrp="1"/>
          </p:cNvSpPr>
          <p:nvPr>
            <p:ph idx="1"/>
          </p:nvPr>
        </p:nvSpPr>
        <p:spPr>
          <a:xfrm>
            <a:off x="838200" y="2438400"/>
            <a:ext cx="7467600" cy="3413760"/>
          </a:xfrm>
        </p:spPr>
        <p:txBody>
          <a:bodyPr>
            <a:normAutofit fontScale="92500" lnSpcReduction="20000"/>
          </a:bodyPr>
          <a:lstStyle/>
          <a:p>
            <a:r>
              <a:rPr lang="en-US" sz="3600" dirty="0" smtClean="0">
                <a:solidFill>
                  <a:srgbClr val="FF0000"/>
                </a:solidFill>
              </a:rPr>
              <a:t>Allopatric Speciation:</a:t>
            </a:r>
          </a:p>
          <a:p>
            <a:pPr lvl="1"/>
            <a:r>
              <a:rPr lang="en-US" sz="3200" dirty="0" smtClean="0"/>
              <a:t>A population forms a new species because it is geographically isolated form the parent population.</a:t>
            </a:r>
          </a:p>
          <a:p>
            <a:pPr lvl="2"/>
            <a:r>
              <a:rPr lang="en-US" sz="3000" dirty="0" smtClean="0"/>
              <a:t>Emergence of a mountain range</a:t>
            </a:r>
          </a:p>
          <a:p>
            <a:pPr lvl="2"/>
            <a:r>
              <a:rPr lang="en-US" sz="3000" dirty="0" smtClean="0"/>
              <a:t>Formation of a land bridge</a:t>
            </a:r>
          </a:p>
          <a:p>
            <a:pPr lvl="2"/>
            <a:r>
              <a:rPr lang="en-US" sz="3000" dirty="0" smtClean="0"/>
              <a:t>Evaporation of a large lake into several smaller lakes</a:t>
            </a:r>
          </a:p>
          <a:p>
            <a:pPr lvl="2"/>
            <a:endParaRPr lang="en-US" sz="3000" dirty="0" smtClean="0"/>
          </a:p>
          <a:p>
            <a:pPr lvl="2"/>
            <a:endParaRPr lang="en-US" sz="3000" dirty="0" smtClean="0"/>
          </a:p>
          <a:p>
            <a:pPr lvl="1"/>
            <a:endParaRPr lang="en-US" sz="3200" dirty="0">
              <a:solidFill>
                <a:srgbClr val="FF0000"/>
              </a:solidFill>
            </a:endParaRPr>
          </a:p>
        </p:txBody>
      </p:sp>
    </p:spTree>
    <p:extLst>
      <p:ext uri="{BB962C8B-B14F-4D97-AF65-F5344CB8AC3E}">
        <p14:creationId xmlns:p14="http://schemas.microsoft.com/office/powerpoint/2010/main" val="421142617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151204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0039512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139748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4550054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8192370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8010294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5624172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8394313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3226686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4264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87" y="-1143000"/>
            <a:ext cx="8839201" cy="800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17317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216509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6819468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0992131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0241305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6040907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1441941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6301392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0556378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6846713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3410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458200" cy="3962400"/>
          </a:xfrm>
        </p:spPr>
        <p:txBody>
          <a:bodyPr/>
          <a:lstStyle/>
          <a:p>
            <a:r>
              <a:rPr lang="en-US" dirty="0" smtClean="0"/>
              <a:t>Allopatric Speciation is confirmed when individuals from the new population are unable to mate with the individuals from the parent population.</a:t>
            </a:r>
            <a:endParaRPr lang="en-US" dirty="0"/>
          </a:p>
        </p:txBody>
      </p:sp>
      <p:sp>
        <p:nvSpPr>
          <p:cNvPr id="3" name="Content Placeholder 2"/>
          <p:cNvSpPr>
            <a:spLocks noGrp="1"/>
          </p:cNvSpPr>
          <p:nvPr>
            <p:ph idx="1"/>
          </p:nvPr>
        </p:nvSpPr>
        <p:spPr>
          <a:xfrm>
            <a:off x="838200" y="4419600"/>
            <a:ext cx="7620000" cy="3261360"/>
          </a:xfrm>
        </p:spPr>
        <p:txBody>
          <a:bodyPr>
            <a:normAutofit/>
          </a:bodyPr>
          <a:lstStyle/>
          <a:p>
            <a:endParaRPr lang="en-US" sz="4000" dirty="0"/>
          </a:p>
        </p:txBody>
      </p:sp>
    </p:spTree>
    <p:extLst>
      <p:ext uri="{BB962C8B-B14F-4D97-AF65-F5344CB8AC3E}">
        <p14:creationId xmlns:p14="http://schemas.microsoft.com/office/powerpoint/2010/main" val="336749603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9969142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8274979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8896325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4213602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4037169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1678652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1386282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2652122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1951498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47492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229600" cy="1143000"/>
          </a:xfrm>
        </p:spPr>
        <p:txBody>
          <a:bodyPr>
            <a:normAutofit fontScale="90000"/>
          </a:bodyPr>
          <a:lstStyle/>
          <a:p>
            <a:r>
              <a:rPr lang="en-US" sz="5300" dirty="0" smtClean="0"/>
              <a:t>Speciation is the process by which new species arise.</a:t>
            </a:r>
            <a:endParaRPr lang="en-US" sz="5300" dirty="0"/>
          </a:p>
        </p:txBody>
      </p:sp>
      <p:sp>
        <p:nvSpPr>
          <p:cNvPr id="3" name="Content Placeholder 2"/>
          <p:cNvSpPr>
            <a:spLocks noGrp="1"/>
          </p:cNvSpPr>
          <p:nvPr>
            <p:ph idx="1"/>
          </p:nvPr>
        </p:nvSpPr>
        <p:spPr>
          <a:xfrm>
            <a:off x="533400" y="4038600"/>
            <a:ext cx="8229600" cy="1127760"/>
          </a:xfrm>
        </p:spPr>
        <p:txBody>
          <a:bodyPr>
            <a:normAutofit/>
          </a:bodyPr>
          <a:lstStyle/>
          <a:p>
            <a:endParaRPr lang="en-US" sz="4800" dirty="0"/>
          </a:p>
        </p:txBody>
      </p:sp>
    </p:spTree>
    <p:extLst>
      <p:ext uri="{BB962C8B-B14F-4D97-AF65-F5344CB8AC3E}">
        <p14:creationId xmlns:p14="http://schemas.microsoft.com/office/powerpoint/2010/main" val="170517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471160"/>
          </a:xfrm>
        </p:spPr>
        <p:txBody>
          <a:bodyPr>
            <a:normAutofit/>
          </a:bodyPr>
          <a:lstStyle/>
          <a:p>
            <a:r>
              <a:rPr lang="en-US" sz="3600" dirty="0" smtClean="0">
                <a:solidFill>
                  <a:srgbClr val="FF0000"/>
                </a:solidFill>
              </a:rPr>
              <a:t>Sympatric Speciation</a:t>
            </a:r>
          </a:p>
          <a:p>
            <a:pPr lvl="1"/>
            <a:r>
              <a:rPr lang="en-US" sz="3200" dirty="0" smtClean="0"/>
              <a:t>A small part of a population becomes a new population without being geographically separated.</a:t>
            </a:r>
          </a:p>
          <a:p>
            <a:pPr lvl="1"/>
            <a:r>
              <a:rPr lang="en-US" sz="3200" dirty="0" smtClean="0"/>
              <a:t>Mechanisms leading to sympatric speciation:</a:t>
            </a:r>
          </a:p>
          <a:p>
            <a:pPr lvl="2"/>
            <a:r>
              <a:rPr lang="en-US" sz="3000" dirty="0" smtClean="0"/>
              <a:t>Formation of </a:t>
            </a:r>
            <a:r>
              <a:rPr lang="en-US" sz="3000" dirty="0" err="1" smtClean="0"/>
              <a:t>autopolyploids</a:t>
            </a:r>
            <a:endParaRPr lang="en-US" sz="3000" dirty="0" smtClean="0"/>
          </a:p>
          <a:p>
            <a:pPr lvl="2"/>
            <a:r>
              <a:rPr lang="en-US" sz="3000" dirty="0" err="1" smtClean="0"/>
              <a:t>Allopolyploidy</a:t>
            </a:r>
            <a:endParaRPr lang="en-US" sz="3000" dirty="0" smtClean="0"/>
          </a:p>
          <a:p>
            <a:pPr lvl="2"/>
            <a:r>
              <a:rPr lang="en-US" sz="3000" dirty="0" smtClean="0"/>
              <a:t>Habitat Selection</a:t>
            </a:r>
          </a:p>
          <a:p>
            <a:pPr lvl="2"/>
            <a:r>
              <a:rPr lang="en-US" sz="3000" dirty="0" smtClean="0"/>
              <a:t>Sexual Selection</a:t>
            </a:r>
          </a:p>
          <a:p>
            <a:pPr lvl="2"/>
            <a:endParaRPr lang="en-US" sz="3000" dirty="0"/>
          </a:p>
        </p:txBody>
      </p:sp>
    </p:spTree>
    <p:extLst>
      <p:ext uri="{BB962C8B-B14F-4D97-AF65-F5344CB8AC3E}">
        <p14:creationId xmlns:p14="http://schemas.microsoft.com/office/powerpoint/2010/main" val="13428479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8675983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2535331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479905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8494164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8971441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2038162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6137022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45269403"/>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8317377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97619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82562"/>
          </a:xfrm>
        </p:spPr>
        <p:txBody>
          <a:bodyPr>
            <a:normAutofit fontScale="90000"/>
          </a:bodyPr>
          <a:lstStyle/>
          <a:p>
            <a:endParaRPr lang="en-US" dirty="0"/>
          </a:p>
        </p:txBody>
      </p:sp>
      <p:sp>
        <p:nvSpPr>
          <p:cNvPr id="3" name="Content Placeholder 2"/>
          <p:cNvSpPr>
            <a:spLocks noGrp="1"/>
          </p:cNvSpPr>
          <p:nvPr>
            <p:ph idx="1"/>
          </p:nvPr>
        </p:nvSpPr>
        <p:spPr>
          <a:xfrm>
            <a:off x="304800" y="304800"/>
            <a:ext cx="8229600" cy="5715000"/>
          </a:xfrm>
        </p:spPr>
        <p:txBody>
          <a:bodyPr>
            <a:normAutofit lnSpcReduction="10000"/>
          </a:bodyPr>
          <a:lstStyle/>
          <a:p>
            <a:endParaRPr lang="en-US" sz="3600" dirty="0" smtClean="0">
              <a:solidFill>
                <a:srgbClr val="FF0000"/>
              </a:solidFill>
            </a:endParaRPr>
          </a:p>
          <a:p>
            <a:r>
              <a:rPr lang="en-US" sz="3600" dirty="0" smtClean="0">
                <a:solidFill>
                  <a:srgbClr val="FF0000"/>
                </a:solidFill>
              </a:rPr>
              <a:t>Formation of </a:t>
            </a:r>
            <a:r>
              <a:rPr lang="en-US" sz="3600" dirty="0" err="1" smtClean="0">
                <a:solidFill>
                  <a:srgbClr val="FF0000"/>
                </a:solidFill>
              </a:rPr>
              <a:t>Autopolyploids</a:t>
            </a:r>
            <a:endParaRPr lang="en-US" sz="3600" dirty="0" smtClean="0">
              <a:solidFill>
                <a:srgbClr val="FF0000"/>
              </a:solidFill>
            </a:endParaRPr>
          </a:p>
          <a:p>
            <a:pPr lvl="1"/>
            <a:endParaRPr lang="en-US" sz="3200" dirty="0" smtClean="0"/>
          </a:p>
          <a:p>
            <a:pPr lvl="1"/>
            <a:r>
              <a:rPr lang="en-US" sz="3200" dirty="0" smtClean="0"/>
              <a:t>Nondisjunction during meiosis results in organisms with extra sets of chromosomes.</a:t>
            </a:r>
          </a:p>
          <a:p>
            <a:pPr lvl="1"/>
            <a:endParaRPr lang="en-US" sz="3200" dirty="0" smtClean="0"/>
          </a:p>
          <a:p>
            <a:pPr lvl="2"/>
            <a:r>
              <a:rPr lang="en-US" sz="3000" dirty="0" smtClean="0"/>
              <a:t>Example:  plants may have a 4n chromosome number, instead of normal 2n and cannot breed with diploid plants and produce fertile offspring.</a:t>
            </a:r>
            <a:endParaRPr lang="en-US" sz="3000" dirty="0"/>
          </a:p>
        </p:txBody>
      </p:sp>
    </p:spTree>
    <p:extLst>
      <p:ext uri="{BB962C8B-B14F-4D97-AF65-F5344CB8AC3E}">
        <p14:creationId xmlns:p14="http://schemas.microsoft.com/office/powerpoint/2010/main" val="7016915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82377733"/>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4729196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073356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7656180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0218177"/>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2596749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5822448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1905749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7404521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18279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77082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74964530"/>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5296514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8280513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7345376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79260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672225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4975228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9985927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865113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48163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Allopolyploidy</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sz="3600" dirty="0" smtClean="0"/>
              <a:t>Members of different species with different numbers of chromosomes mate and produce hybrid offspring that are infertile because they have different chromosome numbers that either parent species.</a:t>
            </a:r>
          </a:p>
          <a:p>
            <a:endParaRPr lang="en-US" sz="3600" dirty="0" smtClean="0"/>
          </a:p>
          <a:p>
            <a:r>
              <a:rPr lang="en-US" sz="3600" dirty="0" smtClean="0"/>
              <a:t>Sometimes the infertile hybrids can reproduce asexually and overtime may change into a fertile </a:t>
            </a:r>
            <a:r>
              <a:rPr lang="en-US" sz="3600" dirty="0" err="1" smtClean="0"/>
              <a:t>polyploid</a:t>
            </a:r>
            <a:r>
              <a:rPr lang="en-US" sz="3600" dirty="0" smtClean="0"/>
              <a:t> that can mate with other </a:t>
            </a:r>
            <a:r>
              <a:rPr lang="en-US" sz="3600" dirty="0" err="1" smtClean="0"/>
              <a:t>polyploids</a:t>
            </a:r>
            <a:r>
              <a:rPr lang="en-US" sz="3600" dirty="0" smtClean="0"/>
              <a:t>, but still not either parent species, therefore is a new species.</a:t>
            </a:r>
            <a:endParaRPr lang="en-US" sz="3600" dirty="0"/>
          </a:p>
        </p:txBody>
      </p:sp>
    </p:spTree>
    <p:extLst>
      <p:ext uri="{BB962C8B-B14F-4D97-AF65-F5344CB8AC3E}">
        <p14:creationId xmlns:p14="http://schemas.microsoft.com/office/powerpoint/2010/main" val="325684314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8311799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2338293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859087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3565406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0341891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3611825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200437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8368177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5360520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11361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Many plants are </a:t>
            </a:r>
            <a:r>
              <a:rPr lang="en-US" dirty="0" err="1" smtClean="0"/>
              <a:t>polyploid</a:t>
            </a:r>
            <a:r>
              <a:rPr lang="en-US" dirty="0" smtClean="0"/>
              <a:t> including many of our most important agricultural crops.</a:t>
            </a:r>
            <a:br>
              <a:rPr lang="en-US" dirty="0" smtClean="0"/>
            </a:b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sz="4000" dirty="0" smtClean="0"/>
              <a:t>Oats</a:t>
            </a:r>
          </a:p>
          <a:p>
            <a:r>
              <a:rPr lang="en-US" sz="4000" dirty="0" smtClean="0"/>
              <a:t>Cotton</a:t>
            </a:r>
          </a:p>
          <a:p>
            <a:r>
              <a:rPr lang="en-US" sz="4000" dirty="0" smtClean="0"/>
              <a:t>Potatoes</a:t>
            </a:r>
          </a:p>
          <a:p>
            <a:r>
              <a:rPr lang="en-US" sz="4000" dirty="0" smtClean="0"/>
              <a:t>Cotton</a:t>
            </a:r>
          </a:p>
          <a:p>
            <a:r>
              <a:rPr lang="en-US" sz="4000" dirty="0" smtClean="0"/>
              <a:t>Wheat</a:t>
            </a:r>
          </a:p>
          <a:p>
            <a:endParaRPr lang="en-US" sz="4000" dirty="0"/>
          </a:p>
        </p:txBody>
      </p:sp>
    </p:spTree>
    <p:extLst>
      <p:ext uri="{BB962C8B-B14F-4D97-AF65-F5344CB8AC3E}">
        <p14:creationId xmlns:p14="http://schemas.microsoft.com/office/powerpoint/2010/main" val="3161152866"/>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3787504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340901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220652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0373618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0008538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1024484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0000003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0853425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7547471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69274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Habitat Selection:</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3600" dirty="0" smtClean="0"/>
              <a:t>In occupying different parts of the same habitat, become adapted to that environment and eventually exclusive to it.  Could mate, but don’t.</a:t>
            </a:r>
            <a:endParaRPr lang="en-US" sz="36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114800"/>
            <a:ext cx="3848434"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971043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1683428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6609842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835317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5789806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8312156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0294446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704784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8553682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4891006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05821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Sexual Selection</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Mate selection </a:t>
            </a:r>
          </a:p>
          <a:p>
            <a:pPr marL="137160" indent="0">
              <a:buNone/>
            </a:pPr>
            <a:r>
              <a:rPr lang="en-US" dirty="0"/>
              <a:t> </a:t>
            </a:r>
            <a:r>
              <a:rPr lang="en-US" dirty="0" smtClean="0"/>
              <a:t>   based on male </a:t>
            </a:r>
          </a:p>
          <a:p>
            <a:pPr marL="137160" indent="0">
              <a:buNone/>
            </a:pPr>
            <a:r>
              <a:rPr lang="en-US" dirty="0"/>
              <a:t> </a:t>
            </a:r>
            <a:r>
              <a:rPr lang="en-US" dirty="0" smtClean="0"/>
              <a:t>   breeding coloration</a:t>
            </a:r>
          </a:p>
          <a:p>
            <a:pPr marL="137160" indent="0">
              <a:buNone/>
            </a:pPr>
            <a:r>
              <a:rPr lang="en-US" dirty="0"/>
              <a:t> </a:t>
            </a:r>
            <a:r>
              <a:rPr lang="en-US" dirty="0" smtClean="0"/>
              <a:t>   can be a reproductive</a:t>
            </a:r>
          </a:p>
          <a:p>
            <a:pPr marL="137160" indent="0">
              <a:buNone/>
            </a:pPr>
            <a:r>
              <a:rPr lang="en-US" dirty="0"/>
              <a:t> </a:t>
            </a:r>
            <a:r>
              <a:rPr lang="en-US" dirty="0" smtClean="0"/>
              <a:t>   barrier that can result in </a:t>
            </a:r>
          </a:p>
          <a:p>
            <a:pPr marL="137160" indent="0">
              <a:buNone/>
            </a:pPr>
            <a:r>
              <a:rPr lang="en-US" dirty="0"/>
              <a:t> </a:t>
            </a:r>
            <a:r>
              <a:rPr lang="en-US" dirty="0" smtClean="0"/>
              <a:t>   keeping gene pools </a:t>
            </a:r>
          </a:p>
          <a:p>
            <a:pPr marL="137160" indent="0">
              <a:buNone/>
            </a:pPr>
            <a:r>
              <a:rPr lang="en-US" dirty="0"/>
              <a:t> </a:t>
            </a:r>
            <a:r>
              <a:rPr lang="en-US" dirty="0" smtClean="0"/>
              <a:t>   separate.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95400"/>
            <a:ext cx="37338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07954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7540301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18684650"/>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4207633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8964583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1487050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180362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8920645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79810562"/>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2083693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79375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229600" cy="61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43709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2138219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8471432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75904865"/>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874605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71171311"/>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6495493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8049973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6072610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0929997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13563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Radiation</a:t>
            </a:r>
            <a:endParaRPr lang="en-US" dirty="0"/>
          </a:p>
        </p:txBody>
      </p:sp>
      <p:sp>
        <p:nvSpPr>
          <p:cNvPr id="3" name="Content Placeholder 2"/>
          <p:cNvSpPr>
            <a:spLocks noGrp="1"/>
          </p:cNvSpPr>
          <p:nvPr>
            <p:ph idx="1"/>
          </p:nvPr>
        </p:nvSpPr>
        <p:spPr/>
        <p:txBody>
          <a:bodyPr>
            <a:normAutofit/>
          </a:bodyPr>
          <a:lstStyle/>
          <a:p>
            <a:r>
              <a:rPr lang="en-US" sz="3600" dirty="0" smtClean="0"/>
              <a:t>Many new species arise from a single common ancestor.</a:t>
            </a:r>
          </a:p>
          <a:p>
            <a:r>
              <a:rPr lang="en-US" sz="3600" dirty="0" smtClean="0"/>
              <a:t>Typically occurs when a few organisms make their way to new, distant areas or when environmental condition change causing numerous extinctions, opening up ecological niches for the survivors.</a:t>
            </a:r>
            <a:endParaRPr lang="en-US" sz="3600" dirty="0"/>
          </a:p>
        </p:txBody>
      </p:sp>
    </p:spTree>
    <p:extLst>
      <p:ext uri="{BB962C8B-B14F-4D97-AF65-F5344CB8AC3E}">
        <p14:creationId xmlns:p14="http://schemas.microsoft.com/office/powerpoint/2010/main" val="2718886586"/>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8548392"/>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07252210"/>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5299395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6440705"/>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1782600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16408513"/>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8198320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6286890"/>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9161633"/>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95274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304799"/>
            <a:ext cx="8704262" cy="6235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86303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04378509"/>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15054151"/>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89595510"/>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3540126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6799586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6372525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0668712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2905244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06718151"/>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137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2895600"/>
          </a:xfrm>
        </p:spPr>
        <p:txBody>
          <a:bodyPr>
            <a:normAutofit/>
          </a:bodyPr>
          <a:lstStyle/>
          <a:p>
            <a:r>
              <a:rPr lang="en-US" dirty="0" smtClean="0"/>
              <a:t>Microevolution is a change in the genetic makeup of a population from generation to generation.</a:t>
            </a:r>
            <a:endParaRPr lang="en-US" dirty="0"/>
          </a:p>
        </p:txBody>
      </p:sp>
      <p:sp>
        <p:nvSpPr>
          <p:cNvPr id="3" name="Content Placeholder 2"/>
          <p:cNvSpPr>
            <a:spLocks noGrp="1"/>
          </p:cNvSpPr>
          <p:nvPr>
            <p:ph idx="1"/>
          </p:nvPr>
        </p:nvSpPr>
        <p:spPr>
          <a:xfrm>
            <a:off x="1143000" y="3429000"/>
            <a:ext cx="6858000" cy="2743200"/>
          </a:xfrm>
        </p:spPr>
        <p:txBody>
          <a:bodyPr>
            <a:normAutofit lnSpcReduction="10000"/>
          </a:bodyPr>
          <a:lstStyle/>
          <a:p>
            <a:r>
              <a:rPr lang="en-US" sz="3600" dirty="0" smtClean="0"/>
              <a:t>Refers to adaptations that are confined to a single gene pool and change gene frequency.</a:t>
            </a:r>
          </a:p>
          <a:p>
            <a:r>
              <a:rPr lang="en-US" sz="3600" dirty="0" smtClean="0"/>
              <a:t>Results of natural selection, genetic drift, and gene flow.</a:t>
            </a:r>
          </a:p>
          <a:p>
            <a:endParaRPr lang="en-US" sz="3600" dirty="0" smtClean="0"/>
          </a:p>
          <a:p>
            <a:endParaRPr lang="en-US" sz="3600" dirty="0" smtClean="0"/>
          </a:p>
        </p:txBody>
      </p:sp>
    </p:spTree>
    <p:extLst>
      <p:ext uri="{BB962C8B-B14F-4D97-AF65-F5344CB8AC3E}">
        <p14:creationId xmlns:p14="http://schemas.microsoft.com/office/powerpoint/2010/main" val="2733663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dirty="0" smtClean="0"/>
              <a:t>Speciation can occur rapidly or slowly, and it can result from changes in few or many genes.</a:t>
            </a:r>
            <a:endParaRPr lang="en-US" dirty="0"/>
          </a:p>
        </p:txBody>
      </p:sp>
      <p:sp>
        <p:nvSpPr>
          <p:cNvPr id="3" name="Content Placeholder 2"/>
          <p:cNvSpPr>
            <a:spLocks noGrp="1"/>
          </p:cNvSpPr>
          <p:nvPr>
            <p:ph idx="1"/>
          </p:nvPr>
        </p:nvSpPr>
        <p:spPr>
          <a:xfrm>
            <a:off x="685800" y="2286000"/>
            <a:ext cx="7696200" cy="3413760"/>
          </a:xfrm>
        </p:spPr>
        <p:txBody>
          <a:bodyPr>
            <a:normAutofit fontScale="92500" lnSpcReduction="20000"/>
          </a:bodyPr>
          <a:lstStyle/>
          <a:p>
            <a:r>
              <a:rPr lang="en-US" sz="3600" dirty="0" smtClean="0">
                <a:solidFill>
                  <a:srgbClr val="FF0000"/>
                </a:solidFill>
              </a:rPr>
              <a:t>Gradualism:  </a:t>
            </a:r>
            <a:r>
              <a:rPr lang="en-US" sz="3600" dirty="0" smtClean="0"/>
              <a:t>Species descend from a common ancestor and gradually diverge more and more as they acquire unique adaptations.</a:t>
            </a:r>
          </a:p>
          <a:p>
            <a:r>
              <a:rPr lang="en-US" sz="3600" dirty="0" smtClean="0">
                <a:solidFill>
                  <a:srgbClr val="FF0000"/>
                </a:solidFill>
              </a:rPr>
              <a:t>Punctuated Equilibrium:  </a:t>
            </a:r>
            <a:r>
              <a:rPr lang="en-US" sz="3600" dirty="0" smtClean="0"/>
              <a:t>There are periods of apparent little change punctuated by periods of rapid change observed in the fossil record.</a:t>
            </a:r>
            <a:r>
              <a:rPr lang="en-US" sz="3600" dirty="0" smtClean="0">
                <a:solidFill>
                  <a:srgbClr val="FF0000"/>
                </a:solidFill>
              </a:rPr>
              <a:t> </a:t>
            </a:r>
            <a:endParaRPr lang="en-US" sz="3600" dirty="0">
              <a:solidFill>
                <a:srgbClr val="FF0000"/>
              </a:solidFill>
            </a:endParaRPr>
          </a:p>
        </p:txBody>
      </p:sp>
    </p:spTree>
    <p:extLst>
      <p:ext uri="{BB962C8B-B14F-4D97-AF65-F5344CB8AC3E}">
        <p14:creationId xmlns:p14="http://schemas.microsoft.com/office/powerpoint/2010/main" val="936803778"/>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44366292"/>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80219520"/>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26019755"/>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02298876"/>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556970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7764750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42014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85961669"/>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13606790"/>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36702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304800"/>
            <a:ext cx="7104063" cy="598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652924"/>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2533888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91329407"/>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21364770"/>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72176289"/>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67118456"/>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6584498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341090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51578623"/>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851150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1898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1028896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01389584"/>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1360281"/>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60389364"/>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4598561"/>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40847639"/>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61153976"/>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9614101"/>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2393477"/>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07122576"/>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7382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5835055"/>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39204603"/>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78670995"/>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5883314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8396368"/>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44574206"/>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0292375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2067534"/>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2454077"/>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0823078"/>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163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51269"/>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64346720"/>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87576169"/>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41555199"/>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66176070"/>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94094486"/>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5090581"/>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31724430"/>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89671659"/>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85283050"/>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10130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34128330"/>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486897"/>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59856197"/>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93531436"/>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46391872"/>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682915"/>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7675604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55546250"/>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53274885"/>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4084401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90051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10131952"/>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27254038"/>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26569559"/>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57776574"/>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44249625"/>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44244939"/>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05579431"/>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6763446"/>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90468468"/>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43360396"/>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2660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37090952"/>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17208850"/>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6131219"/>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01785725"/>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71338974"/>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6043264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36046773"/>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29876816"/>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1642697"/>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9461330"/>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69330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21077930"/>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1065593"/>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49120675"/>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5761821"/>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54562643"/>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27470422"/>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93700008"/>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44986993"/>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14774189"/>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15754895"/>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9065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82049592"/>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68305401"/>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07104822"/>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0280784"/>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77175390"/>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29860249"/>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78075575"/>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27364257"/>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43457385"/>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61215601"/>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3765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382000" cy="2286000"/>
          </a:xfrm>
        </p:spPr>
        <p:txBody>
          <a:bodyPr>
            <a:normAutofit/>
          </a:bodyPr>
          <a:lstStyle/>
          <a:p>
            <a:r>
              <a:rPr lang="en-US" sz="4400" dirty="0" smtClean="0"/>
              <a:t>Macroevolution refers to evolutionary change above the species level.</a:t>
            </a:r>
            <a:endParaRPr lang="en-US" sz="4400" dirty="0"/>
          </a:p>
        </p:txBody>
      </p:sp>
      <p:sp>
        <p:nvSpPr>
          <p:cNvPr id="3" name="Content Placeholder 2"/>
          <p:cNvSpPr>
            <a:spLocks noGrp="1"/>
          </p:cNvSpPr>
          <p:nvPr>
            <p:ph idx="1"/>
          </p:nvPr>
        </p:nvSpPr>
        <p:spPr>
          <a:xfrm>
            <a:off x="457200" y="2819400"/>
            <a:ext cx="8229600" cy="3489960"/>
          </a:xfrm>
        </p:spPr>
        <p:txBody>
          <a:bodyPr>
            <a:normAutofit/>
          </a:bodyPr>
          <a:lstStyle/>
          <a:p>
            <a:r>
              <a:rPr lang="en-US" sz="3600" dirty="0" smtClean="0"/>
              <a:t>Mechanisms by which new species develop from previous species.</a:t>
            </a:r>
          </a:p>
          <a:p>
            <a:r>
              <a:rPr lang="en-US" sz="3600" dirty="0" smtClean="0"/>
              <a:t>Example:  The development of feathers resulting in higher taxa. </a:t>
            </a:r>
            <a:endParaRPr lang="en-US" sz="3600" dirty="0"/>
          </a:p>
        </p:txBody>
      </p:sp>
    </p:spTree>
    <p:extLst>
      <p:ext uri="{BB962C8B-B14F-4D97-AF65-F5344CB8AC3E}">
        <p14:creationId xmlns:p14="http://schemas.microsoft.com/office/powerpoint/2010/main" val="2744475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01375721"/>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75537534"/>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07830907"/>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5988611"/>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70915776"/>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76963882"/>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0514495"/>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09634155"/>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03158923"/>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0307587"/>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36029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61690229"/>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73405164"/>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27489656"/>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08449670"/>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95799584"/>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24379817"/>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72858147"/>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55510555"/>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3374383"/>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36234815"/>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66969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1412603"/>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89440544"/>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08734752"/>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91671679"/>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70866818"/>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04400790"/>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42828326"/>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12017653"/>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18257418"/>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64037775"/>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69774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16730957"/>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92221560"/>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85502710"/>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54676729"/>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0696794"/>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76115892"/>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51430928"/>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06650230"/>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76956704"/>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24830104"/>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40166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5685157"/>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57071409"/>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59832697"/>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5383896"/>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98100949"/>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95664828"/>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39873367"/>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3095463"/>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85817181"/>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75723103"/>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82589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34215459"/>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60257778"/>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31996453"/>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3717529"/>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81778379"/>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0801936"/>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1867835"/>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41754779"/>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0281265"/>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31937829"/>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9748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81088226"/>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05648358"/>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87082541"/>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76996308"/>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22201724"/>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25593477"/>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14563645"/>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91228195"/>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7296915"/>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78074332"/>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6235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54691313"/>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68456464"/>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01350282"/>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95794635"/>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32811361"/>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79538684"/>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65671999"/>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665858"/>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77642202"/>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78140745"/>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35249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6152640"/>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43383619"/>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78406858"/>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85068583"/>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33936576"/>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42928832"/>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93580318"/>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3799630"/>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61216034"/>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40788289"/>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40291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66657651"/>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08812940"/>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59204540"/>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66673579"/>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44937678"/>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9171339"/>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36328089"/>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74502525"/>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51548445"/>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37915655"/>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6617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5300" dirty="0" smtClean="0"/>
              <a:t>Biological Species</a:t>
            </a:r>
            <a:endParaRPr lang="en-US" sz="5300" dirty="0"/>
          </a:p>
        </p:txBody>
      </p:sp>
      <p:sp>
        <p:nvSpPr>
          <p:cNvPr id="3" name="Content Placeholder 2"/>
          <p:cNvSpPr>
            <a:spLocks noGrp="1"/>
          </p:cNvSpPr>
          <p:nvPr>
            <p:ph idx="1"/>
          </p:nvPr>
        </p:nvSpPr>
        <p:spPr/>
        <p:txBody>
          <a:bodyPr>
            <a:normAutofit/>
          </a:bodyPr>
          <a:lstStyle/>
          <a:p>
            <a:r>
              <a:rPr lang="en-US" sz="3600" dirty="0" smtClean="0"/>
              <a:t>A population or group of populations whose members have the potential to interbreed in nature and produce viable, fertile offspring, but are unable to produce viable, fertile offspring with members of other populations.</a:t>
            </a:r>
            <a:endParaRPr lang="en-US" sz="3600" dirty="0"/>
          </a:p>
        </p:txBody>
      </p:sp>
    </p:spTree>
    <p:extLst>
      <p:ext uri="{BB962C8B-B14F-4D97-AF65-F5344CB8AC3E}">
        <p14:creationId xmlns:p14="http://schemas.microsoft.com/office/powerpoint/2010/main" val="1042301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27611527"/>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61526030"/>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7314686"/>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2524651"/>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18242202"/>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14957191"/>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5045150"/>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0197710"/>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59066487"/>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57017679"/>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415061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83464443"/>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60381965"/>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70549560"/>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23295852"/>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46835130"/>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27010155"/>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12728175"/>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367888"/>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8557776"/>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13200849"/>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70498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10949688"/>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1054908"/>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86107322"/>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47917650"/>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48441"/>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65651416"/>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43952710"/>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53272286"/>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54694382"/>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08512345"/>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42789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5643752"/>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92871059"/>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4305983"/>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76841366"/>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64589489"/>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04981447"/>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80584752"/>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21381635"/>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16598820"/>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17919583"/>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87465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10536730"/>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96414572"/>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23875286"/>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65412590"/>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8431703"/>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0625831"/>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13389989"/>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21818123"/>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538847"/>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35675929"/>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7078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20372481"/>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41459822"/>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45220374"/>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65124617"/>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96636539"/>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42570792"/>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98671712"/>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94286495"/>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61150827"/>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2807057"/>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1841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57040197"/>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54036018"/>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82115410"/>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00378966"/>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0066342"/>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39324921"/>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10064919"/>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50980467"/>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32954833"/>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45335363"/>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306611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48899653"/>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27860565"/>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33980366"/>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81903728"/>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90363687"/>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70528114"/>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388650"/>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64544970"/>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33469621"/>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78125939"/>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80235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54598382"/>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7752193"/>
      </p:ext>
    </p:extLst>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80562548"/>
      </p:ext>
    </p:extLst>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42633735"/>
      </p:ext>
    </p:extLst>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89226042"/>
      </p:ext>
    </p:extLst>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8848558"/>
      </p:ext>
    </p:extLst>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96010875"/>
      </p:ext>
    </p:extLst>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82850396"/>
      </p:ext>
    </p:extLst>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44576663"/>
      </p:ext>
    </p:extLst>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17278102"/>
      </p:ext>
    </p:extLst>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24526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03337263"/>
      </p:ext>
    </p:extLst>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3590254"/>
      </p:ext>
    </p:extLst>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22446691"/>
      </p:ext>
    </p:extLst>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62882560"/>
      </p:ext>
    </p:extLst>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4727393"/>
      </p:ext>
    </p:extLst>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41419352"/>
      </p:ext>
    </p:extLst>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38292095"/>
      </p:ext>
    </p:extLst>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00009399"/>
      </p:ext>
    </p:extLst>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81000651"/>
      </p:ext>
    </p:extLst>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69737498"/>
      </p:ext>
    </p:extLst>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3945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981200"/>
          </a:xfrm>
        </p:spPr>
        <p:txBody>
          <a:bodyPr>
            <a:normAutofit fontScale="90000"/>
          </a:bodyPr>
          <a:lstStyle/>
          <a:p>
            <a:r>
              <a:rPr lang="en-US" sz="5300" dirty="0" smtClean="0"/>
              <a:t>The biological species concept emphasizes reproductive isolation</a:t>
            </a:r>
            <a:r>
              <a:rPr lang="en-US" dirty="0" smtClean="0"/>
              <a:t>.</a:t>
            </a:r>
            <a:endParaRPr lang="en-US" dirty="0"/>
          </a:p>
        </p:txBody>
      </p:sp>
      <p:sp>
        <p:nvSpPr>
          <p:cNvPr id="3" name="Content Placeholder 2"/>
          <p:cNvSpPr>
            <a:spLocks noGrp="1"/>
          </p:cNvSpPr>
          <p:nvPr>
            <p:ph idx="1"/>
          </p:nvPr>
        </p:nvSpPr>
        <p:spPr>
          <a:xfrm>
            <a:off x="457200" y="2438400"/>
            <a:ext cx="8229600" cy="3870960"/>
          </a:xfrm>
        </p:spPr>
        <p:txBody>
          <a:bodyPr>
            <a:normAutofit/>
          </a:bodyPr>
          <a:lstStyle/>
          <a:p>
            <a:r>
              <a:rPr lang="en-US" sz="3600" dirty="0" smtClean="0"/>
              <a:t>Biological barriers prevent members from two species from producing viable, fertile offspring.</a:t>
            </a:r>
          </a:p>
          <a:p>
            <a:r>
              <a:rPr lang="en-US" sz="3600" dirty="0" smtClean="0"/>
              <a:t>Two types of barriers are </a:t>
            </a:r>
            <a:r>
              <a:rPr lang="en-US" sz="3600" dirty="0" err="1" smtClean="0">
                <a:solidFill>
                  <a:srgbClr val="FF0000"/>
                </a:solidFill>
              </a:rPr>
              <a:t>prezygotic</a:t>
            </a:r>
            <a:endParaRPr lang="en-US" sz="3600" dirty="0" smtClean="0">
              <a:solidFill>
                <a:srgbClr val="FF0000"/>
              </a:solidFill>
            </a:endParaRPr>
          </a:p>
          <a:p>
            <a:pPr marL="137160" indent="0">
              <a:buNone/>
            </a:pPr>
            <a:r>
              <a:rPr lang="en-US" sz="3600" dirty="0">
                <a:solidFill>
                  <a:srgbClr val="FF0000"/>
                </a:solidFill>
              </a:rPr>
              <a:t> </a:t>
            </a:r>
            <a:r>
              <a:rPr lang="en-US" sz="3600" dirty="0" smtClean="0">
                <a:solidFill>
                  <a:srgbClr val="FF0000"/>
                </a:solidFill>
              </a:rPr>
              <a:t>   </a:t>
            </a:r>
            <a:r>
              <a:rPr lang="en-US" sz="3600" dirty="0" smtClean="0"/>
              <a:t>and  </a:t>
            </a:r>
            <a:r>
              <a:rPr lang="en-US" sz="3600" dirty="0" err="1" smtClean="0">
                <a:solidFill>
                  <a:srgbClr val="FF0000"/>
                </a:solidFill>
              </a:rPr>
              <a:t>postzygotic</a:t>
            </a:r>
            <a:r>
              <a:rPr lang="en-US" sz="3600" dirty="0" smtClean="0">
                <a:solidFill>
                  <a:srgbClr val="FF0000"/>
                </a:solidFill>
              </a:rPr>
              <a:t> </a:t>
            </a:r>
            <a:r>
              <a:rPr lang="en-US" sz="3600" dirty="0" smtClean="0"/>
              <a:t>barriers.</a:t>
            </a:r>
            <a:endParaRPr lang="en-US" sz="3600" dirty="0"/>
          </a:p>
        </p:txBody>
      </p:sp>
    </p:spTree>
    <p:extLst>
      <p:ext uri="{BB962C8B-B14F-4D97-AF65-F5344CB8AC3E}">
        <p14:creationId xmlns:p14="http://schemas.microsoft.com/office/powerpoint/2010/main" val="9079681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6859121"/>
      </p:ext>
    </p:extLst>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86815421"/>
      </p:ext>
    </p:extLst>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42904976"/>
      </p:ext>
    </p:extLst>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89332460"/>
      </p:ext>
    </p:extLst>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85740643"/>
      </p:ext>
    </p:extLst>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12815749"/>
      </p:ext>
    </p:extLst>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06923376"/>
      </p:ext>
    </p:extLst>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30207348"/>
      </p:ext>
    </p:extLst>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74498523"/>
      </p:ext>
    </p:extLst>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28174332"/>
      </p:ext>
    </p:extLst>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9117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01755622"/>
      </p:ext>
    </p:extLst>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45370824"/>
      </p:ext>
    </p:extLst>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3025699"/>
      </p:ext>
    </p:extLst>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25545744"/>
      </p:ext>
    </p:extLst>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7969874"/>
      </p:ext>
    </p:extLst>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72362777"/>
      </p:ext>
    </p:extLst>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2826807"/>
      </p:ext>
    </p:extLst>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24958010"/>
      </p:ext>
    </p:extLst>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56362635"/>
      </p:ext>
    </p:extLst>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96343155"/>
      </p:ext>
    </p:extLst>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02146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6274366"/>
      </p:ext>
    </p:extLst>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51702211"/>
      </p:ext>
    </p:extLst>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60079929"/>
      </p:ext>
    </p:extLst>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11497857"/>
      </p:ext>
    </p:extLst>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88882160"/>
      </p:ext>
    </p:extLst>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6503312"/>
      </p:ext>
    </p:extLst>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62232208"/>
      </p:ext>
    </p:extLst>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58828784"/>
      </p:ext>
    </p:extLst>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05935475"/>
      </p:ext>
    </p:extLst>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79443595"/>
      </p:ext>
    </p:extLst>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536992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4392454"/>
      </p:ext>
    </p:extLst>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33918215"/>
      </p:ext>
    </p:extLst>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3082456"/>
      </p:ext>
    </p:extLst>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58667775"/>
      </p:ext>
    </p:extLst>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22191836"/>
      </p:ext>
    </p:extLst>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96911292"/>
      </p:ext>
    </p:extLst>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49968720"/>
      </p:ext>
    </p:extLst>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94011845"/>
      </p:ext>
    </p:extLst>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67093451"/>
      </p:ext>
    </p:extLst>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26191092"/>
      </p:ext>
    </p:extLst>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470293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63890581"/>
      </p:ext>
    </p:extLst>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57232915"/>
      </p:ext>
    </p:extLst>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6264175"/>
      </p:ext>
    </p:extLst>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94805221"/>
      </p:ext>
    </p:extLst>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76660950"/>
      </p:ext>
    </p:extLst>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42674475"/>
      </p:ext>
    </p:extLst>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0963156"/>
      </p:ext>
    </p:extLst>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72307570"/>
      </p:ext>
    </p:extLst>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19080544"/>
      </p:ext>
    </p:extLst>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4855698"/>
      </p:ext>
    </p:extLst>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807662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36604912"/>
      </p:ext>
    </p:extLst>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62305899"/>
      </p:ext>
    </p:extLst>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4360757"/>
      </p:ext>
    </p:extLst>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06419722"/>
      </p:ext>
    </p:extLst>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79347078"/>
      </p:ext>
    </p:extLst>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8314126"/>
      </p:ext>
    </p:extLst>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31261352"/>
      </p:ext>
    </p:extLst>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49163749"/>
      </p:ext>
    </p:extLst>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08866348"/>
      </p:ext>
    </p:extLst>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30589764"/>
      </p:ext>
    </p:extLst>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364664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70016437"/>
      </p:ext>
    </p:extLst>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06192487"/>
      </p:ext>
    </p:extLst>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76151649"/>
      </p:ext>
    </p:extLst>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60381245"/>
      </p:ext>
    </p:extLst>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587859"/>
      </p:ext>
    </p:extLst>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06227375"/>
      </p:ext>
    </p:extLst>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39474378"/>
      </p:ext>
    </p:extLst>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61529391"/>
      </p:ext>
    </p:extLst>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27662089"/>
      </p:ext>
    </p:extLst>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60970525"/>
      </p:ext>
    </p:extLst>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08839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65793524"/>
      </p:ext>
    </p:extLst>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42768170"/>
      </p:ext>
    </p:extLst>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14094404"/>
      </p:ext>
    </p:extLst>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86870709"/>
      </p:ext>
    </p:extLst>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6801235"/>
      </p:ext>
    </p:extLst>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83960566"/>
      </p:ext>
    </p:extLst>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45075946"/>
      </p:ext>
    </p:extLst>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63024863"/>
      </p:ext>
    </p:extLst>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34606691"/>
      </p:ext>
    </p:extLst>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23164422"/>
      </p:ext>
    </p:extLst>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926025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70614765"/>
      </p:ext>
    </p:extLst>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5456027"/>
      </p:ext>
    </p:extLst>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27544968"/>
      </p:ext>
    </p:extLst>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62763800"/>
      </p:ext>
    </p:extLst>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34461449"/>
      </p:ext>
    </p:extLst>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73009590"/>
      </p:ext>
    </p:extLst>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93746760"/>
      </p:ext>
    </p:extLst>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73310358"/>
      </p:ext>
    </p:extLst>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87006"/>
      </p:ext>
    </p:extLst>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09851703"/>
      </p:ext>
    </p:extLst>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622136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94197922"/>
      </p:ext>
    </p:extLst>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33256649"/>
      </p:ext>
    </p:extLst>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6162573"/>
      </p:ext>
    </p:extLst>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39329232"/>
      </p:ext>
    </p:extLst>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29031423"/>
      </p:ext>
    </p:extLst>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57857185"/>
      </p:ext>
    </p:extLst>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5892627"/>
      </p:ext>
    </p:extLst>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1807192"/>
      </p:ext>
    </p:extLst>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48585483"/>
      </p:ext>
    </p:extLst>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10331347"/>
      </p:ext>
    </p:extLst>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50405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458200" cy="1905000"/>
          </a:xfrm>
        </p:spPr>
        <p:txBody>
          <a:bodyPr>
            <a:normAutofit fontScale="90000"/>
          </a:bodyPr>
          <a:lstStyle/>
          <a:p>
            <a:r>
              <a:rPr lang="en-US" dirty="0" err="1" smtClean="0"/>
              <a:t>Prezygotic</a:t>
            </a:r>
            <a:r>
              <a:rPr lang="en-US" dirty="0" smtClean="0"/>
              <a:t> barriers impede mating or prevent fertilization if mating does occur.</a:t>
            </a:r>
            <a:br>
              <a:rPr lang="en-US" dirty="0" smtClean="0"/>
            </a:br>
            <a:r>
              <a:rPr lang="en-US" dirty="0" smtClean="0">
                <a:solidFill>
                  <a:srgbClr val="C00000"/>
                </a:solidFill>
              </a:rPr>
              <a:t>Types of </a:t>
            </a:r>
            <a:r>
              <a:rPr lang="en-US" dirty="0" err="1" smtClean="0">
                <a:solidFill>
                  <a:srgbClr val="C00000"/>
                </a:solidFill>
              </a:rPr>
              <a:t>Prezygotic</a:t>
            </a:r>
            <a:r>
              <a:rPr lang="en-US" dirty="0" smtClean="0">
                <a:solidFill>
                  <a:srgbClr val="C00000"/>
                </a:solidFill>
              </a:rPr>
              <a:t> Barriers</a:t>
            </a:r>
            <a:r>
              <a:rPr lang="en-US" dirty="0" smtClean="0"/>
              <a:t>:</a:t>
            </a:r>
            <a:endParaRPr lang="en-US" dirty="0"/>
          </a:p>
        </p:txBody>
      </p:sp>
      <p:sp>
        <p:nvSpPr>
          <p:cNvPr id="3" name="Content Placeholder 2"/>
          <p:cNvSpPr>
            <a:spLocks noGrp="1"/>
          </p:cNvSpPr>
          <p:nvPr>
            <p:ph idx="1"/>
          </p:nvPr>
        </p:nvSpPr>
        <p:spPr>
          <a:xfrm>
            <a:off x="381000" y="2590800"/>
            <a:ext cx="8305800" cy="3718560"/>
          </a:xfrm>
        </p:spPr>
        <p:txBody>
          <a:bodyPr>
            <a:normAutofit/>
          </a:bodyPr>
          <a:lstStyle/>
          <a:p>
            <a:r>
              <a:rPr lang="en-US" sz="3600" dirty="0" smtClean="0"/>
              <a:t>Habitat Isolation</a:t>
            </a:r>
          </a:p>
          <a:p>
            <a:r>
              <a:rPr lang="en-US" sz="3600" dirty="0" smtClean="0"/>
              <a:t>Behavioral Isolation</a:t>
            </a:r>
          </a:p>
          <a:p>
            <a:r>
              <a:rPr lang="en-US" sz="3600" dirty="0" smtClean="0"/>
              <a:t>Temporal Isolation</a:t>
            </a:r>
          </a:p>
          <a:p>
            <a:r>
              <a:rPr lang="en-US" sz="3600" dirty="0" smtClean="0"/>
              <a:t>Mechanical Isolation</a:t>
            </a:r>
          </a:p>
          <a:p>
            <a:r>
              <a:rPr lang="en-US" sz="3600" dirty="0" err="1" smtClean="0"/>
              <a:t>Gametic</a:t>
            </a:r>
            <a:r>
              <a:rPr lang="en-US" sz="3600" dirty="0" smtClean="0"/>
              <a:t> Isolation</a:t>
            </a:r>
            <a:endParaRPr lang="en-US" sz="3600" dirty="0"/>
          </a:p>
        </p:txBody>
      </p:sp>
    </p:spTree>
    <p:extLst>
      <p:ext uri="{BB962C8B-B14F-4D97-AF65-F5344CB8AC3E}">
        <p14:creationId xmlns:p14="http://schemas.microsoft.com/office/powerpoint/2010/main" val="3915356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71466422"/>
      </p:ext>
    </p:extLst>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40073738"/>
      </p:ext>
    </p:extLst>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82271312"/>
      </p:ext>
    </p:extLst>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80715015"/>
      </p:ext>
    </p:extLst>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62282173"/>
      </p:ext>
    </p:extLst>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35746832"/>
      </p:ext>
    </p:extLst>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42578679"/>
      </p:ext>
    </p:extLst>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47184658"/>
      </p:ext>
    </p:extLst>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3836851"/>
      </p:ext>
    </p:extLst>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30002551"/>
      </p:ext>
    </p:extLst>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588344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80798279"/>
      </p:ext>
    </p:extLst>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81814943"/>
      </p:ext>
    </p:extLst>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80237864"/>
      </p:ext>
    </p:extLst>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13700009"/>
      </p:ext>
    </p:extLst>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51757085"/>
      </p:ext>
    </p:extLst>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99440180"/>
      </p:ext>
    </p:extLst>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6384331"/>
      </p:ext>
    </p:extLst>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3355365"/>
      </p:ext>
    </p:extLst>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05164834"/>
      </p:ext>
    </p:extLst>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30401803"/>
      </p:ext>
    </p:extLst>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451159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87268931"/>
      </p:ext>
    </p:extLst>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22232899"/>
      </p:ext>
    </p:extLst>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26331414"/>
      </p:ext>
    </p:extLst>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51450664"/>
      </p:ext>
    </p:extLst>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10811240"/>
      </p:ext>
    </p:extLst>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96710522"/>
      </p:ext>
    </p:extLst>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3560429"/>
      </p:ext>
    </p:extLst>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3320672"/>
      </p:ext>
    </p:extLst>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12216370"/>
      </p:ext>
    </p:extLst>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35917559"/>
      </p:ext>
    </p:extLst>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385126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46504543"/>
      </p:ext>
    </p:extLst>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92521989"/>
      </p:ext>
    </p:extLst>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10453829"/>
      </p:ext>
    </p:extLst>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84642462"/>
      </p:ext>
    </p:extLst>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90120101"/>
      </p:ext>
    </p:extLst>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382313"/>
      </p:ext>
    </p:extLst>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32659350"/>
      </p:ext>
    </p:extLst>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3672848"/>
      </p:ext>
    </p:extLst>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33887854"/>
      </p:ext>
    </p:extLst>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56418097"/>
      </p:ext>
    </p:extLst>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925741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53023809"/>
      </p:ext>
    </p:extLst>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24268584"/>
      </p:ext>
    </p:extLst>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72448782"/>
      </p:ext>
    </p:extLst>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90100111"/>
      </p:ext>
    </p:extLst>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26720408"/>
      </p:ext>
    </p:extLst>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93474021"/>
      </p:ext>
    </p:extLst>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7756795"/>
      </p:ext>
    </p:extLst>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81885231"/>
      </p:ext>
    </p:extLst>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03231552"/>
      </p:ext>
    </p:extLst>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61678271"/>
      </p:ext>
    </p:extLst>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614277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91824506"/>
      </p:ext>
    </p:extLst>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9393521"/>
      </p:ext>
    </p:extLst>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19365053"/>
      </p:ext>
    </p:extLst>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25426899"/>
      </p:ext>
    </p:extLst>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53610994"/>
      </p:ext>
    </p:extLst>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99328315"/>
      </p:ext>
    </p:extLst>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93213362"/>
      </p:ext>
    </p:extLst>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6169208"/>
      </p:ext>
    </p:extLst>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08708332"/>
      </p:ext>
    </p:extLst>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5610285"/>
      </p:ext>
    </p:extLst>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88759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22055376"/>
      </p:ext>
    </p:extLst>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48271002"/>
      </p:ext>
    </p:extLst>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63726238"/>
      </p:ext>
    </p:extLst>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56813926"/>
      </p:ext>
    </p:extLst>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30807861"/>
      </p:ext>
    </p:extLst>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77693391"/>
      </p:ext>
    </p:extLst>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58319510"/>
      </p:ext>
    </p:extLst>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04267857"/>
      </p:ext>
    </p:extLst>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68380471"/>
      </p:ext>
    </p:extLst>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04541714"/>
      </p:ext>
    </p:extLst>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526330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83049826"/>
      </p:ext>
    </p:extLst>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96879373"/>
      </p:ext>
    </p:extLst>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25786725"/>
      </p:ext>
    </p:extLst>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86697781"/>
      </p:ext>
    </p:extLst>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72710955"/>
      </p:ext>
    </p:extLst>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85610772"/>
      </p:ext>
    </p:extLst>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49981348"/>
      </p:ext>
    </p:extLst>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86750432"/>
      </p:ext>
    </p:extLst>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3557532"/>
      </p:ext>
    </p:extLst>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66006111"/>
      </p:ext>
    </p:extLst>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945218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43768692"/>
      </p:ext>
    </p:extLst>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86093326"/>
      </p:ext>
    </p:extLst>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51909976"/>
      </p:ext>
    </p:extLst>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75471920"/>
      </p:ext>
    </p:extLst>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394651"/>
      </p:ext>
    </p:extLst>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18381604"/>
      </p:ext>
    </p:extLst>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91213488"/>
      </p:ext>
    </p:extLst>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46198437"/>
      </p:ext>
    </p:extLst>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26728588"/>
      </p:ext>
    </p:extLst>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7399442"/>
      </p:ext>
    </p:extLst>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939511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27865245"/>
      </p:ext>
    </p:extLst>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90312002"/>
      </p:ext>
    </p:extLst>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75572197"/>
      </p:ext>
    </p:extLst>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10955352"/>
      </p:ext>
    </p:extLst>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25492936"/>
      </p:ext>
    </p:extLst>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26376759"/>
      </p:ext>
    </p:extLst>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68200857"/>
      </p:ext>
    </p:extLst>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95354030"/>
      </p:ext>
    </p:extLst>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09991838"/>
      </p:ext>
    </p:extLst>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90553216"/>
      </p:ext>
    </p:extLst>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54509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Prezygotic</a:t>
            </a:r>
            <a:r>
              <a:rPr lang="en-US" dirty="0" smtClean="0"/>
              <a:t> Barriers</a:t>
            </a:r>
            <a:endParaRPr lang="en-US" dirty="0"/>
          </a:p>
        </p:txBody>
      </p:sp>
      <p:sp>
        <p:nvSpPr>
          <p:cNvPr id="3" name="Content Placeholder 2"/>
          <p:cNvSpPr>
            <a:spLocks noGrp="1"/>
          </p:cNvSpPr>
          <p:nvPr>
            <p:ph idx="1"/>
          </p:nvPr>
        </p:nvSpPr>
        <p:spPr/>
        <p:txBody>
          <a:bodyPr/>
          <a:lstStyle/>
          <a:p>
            <a:pPr marL="137160" indent="0">
              <a:buNone/>
            </a:pPr>
            <a:r>
              <a:rPr lang="en-US" dirty="0" smtClean="0">
                <a:solidFill>
                  <a:srgbClr val="C00000"/>
                </a:solidFill>
              </a:rPr>
              <a:t>Habitat isolation</a:t>
            </a:r>
          </a:p>
          <a:p>
            <a:pPr lvl="1"/>
            <a:r>
              <a:rPr lang="en-US" dirty="0" smtClean="0"/>
              <a:t>Two species that occupy the same area may never encounter each other.</a:t>
            </a:r>
          </a:p>
          <a:p>
            <a:pPr lvl="2"/>
            <a:r>
              <a:rPr lang="en-US" dirty="0" smtClean="0"/>
              <a:t>Example:  Two species of garter snakes occupy same  geographic area, but one is terrestrial and one is aquatic.</a:t>
            </a:r>
          </a:p>
          <a:p>
            <a:pPr lvl="2"/>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191000"/>
            <a:ext cx="27686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676118"/>
            <a:ext cx="2133599" cy="261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4954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09615180"/>
      </p:ext>
    </p:extLst>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41613745"/>
      </p:ext>
    </p:extLst>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33218939"/>
      </p:ext>
    </p:extLst>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42021430"/>
      </p:ext>
    </p:extLst>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9668303"/>
      </p:ext>
    </p:extLst>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48228489"/>
      </p:ext>
    </p:extLst>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45330892"/>
      </p:ext>
    </p:extLst>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41771624"/>
      </p:ext>
    </p:extLst>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46131189"/>
      </p:ext>
    </p:extLst>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96755388"/>
      </p:ext>
    </p:extLst>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011762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89804064"/>
      </p:ext>
    </p:extLst>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98320843"/>
      </p:ext>
    </p:extLst>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48068546"/>
      </p:ext>
    </p:extLst>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38313732"/>
      </p:ext>
    </p:extLst>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28886627"/>
      </p:ext>
    </p:extLst>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01841550"/>
      </p:ext>
    </p:extLst>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70127977"/>
      </p:ext>
    </p:extLst>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0193017"/>
      </p:ext>
    </p:extLst>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04096937"/>
      </p:ext>
    </p:extLst>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23123721"/>
      </p:ext>
    </p:extLst>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033234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15720925"/>
      </p:ext>
    </p:extLst>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04309787"/>
      </p:ext>
    </p:extLst>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12288461"/>
      </p:ext>
    </p:extLst>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47574522"/>
      </p:ext>
    </p:extLst>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80195843"/>
      </p:ext>
    </p:extLst>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87881484"/>
      </p:ext>
    </p:extLst>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73057776"/>
      </p:ext>
    </p:extLst>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24066092"/>
      </p:ext>
    </p:extLst>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5229795"/>
      </p:ext>
    </p:extLst>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46246649"/>
      </p:ext>
    </p:extLst>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875114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05318425"/>
      </p:ext>
    </p:extLst>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45923236"/>
      </p:ext>
    </p:extLst>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23734553"/>
      </p:ext>
    </p:extLst>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40744022"/>
      </p:ext>
    </p:extLst>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35248482"/>
      </p:ext>
    </p:extLst>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10453179"/>
      </p:ext>
    </p:extLst>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08276756"/>
      </p:ext>
    </p:extLst>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80029740"/>
      </p:ext>
    </p:extLst>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39391840"/>
      </p:ext>
    </p:extLst>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74596250"/>
      </p:ext>
    </p:extLst>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05085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99197751"/>
      </p:ext>
    </p:extLst>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65564018"/>
      </p:ext>
    </p:extLst>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86122284"/>
      </p:ext>
    </p:extLst>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8638457"/>
      </p:ext>
    </p:extLst>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76242269"/>
      </p:ext>
    </p:extLst>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09773598"/>
      </p:ext>
    </p:extLst>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68265619"/>
      </p:ext>
    </p:extLst>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69308204"/>
      </p:ext>
    </p:extLst>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07496807"/>
      </p:ext>
    </p:extLst>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1902463"/>
      </p:ext>
    </p:extLst>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765611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64849537"/>
      </p:ext>
    </p:extLst>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39782984"/>
      </p:ext>
    </p:extLst>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68159231"/>
      </p:ext>
    </p:extLst>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76953159"/>
      </p:ext>
    </p:extLst>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16763575"/>
      </p:ext>
    </p:extLst>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76513771"/>
      </p:ext>
    </p:extLst>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49099876"/>
      </p:ext>
    </p:extLst>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15527660"/>
      </p:ext>
    </p:extLst>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77554838"/>
      </p:ext>
    </p:extLst>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30996918"/>
      </p:ext>
    </p:extLst>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808857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86045422"/>
      </p:ext>
    </p:extLst>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92412695"/>
      </p:ext>
    </p:extLst>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90137155"/>
      </p:ext>
    </p:extLst>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74982136"/>
      </p:ext>
    </p:extLst>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17467830"/>
      </p:ext>
    </p:extLst>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29653964"/>
      </p:ext>
    </p:extLst>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26235048"/>
      </p:ext>
    </p:extLst>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0829335"/>
      </p:ext>
    </p:extLst>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46408084"/>
      </p:ext>
    </p:extLst>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51825894"/>
      </p:ext>
    </p:extLst>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053754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7686887"/>
      </p:ext>
    </p:extLst>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91816608"/>
      </p:ext>
    </p:extLst>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38973477"/>
      </p:ext>
    </p:extLst>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46117177"/>
      </p:ext>
    </p:extLst>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30055163"/>
      </p:ext>
    </p:extLst>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20878337"/>
      </p:ext>
    </p:extLst>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46385697"/>
      </p:ext>
    </p:extLst>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62562622"/>
      </p:ext>
    </p:extLst>
  </p:cSld>
  <p:clrMapOvr>
    <a:masterClrMapping/>
  </p:clrMapOvr>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82025223"/>
      </p:ext>
    </p:extLst>
  </p:cSld>
  <p:clrMapOvr>
    <a:masterClrMapping/>
  </p:clrMapOvr>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56301127"/>
      </p:ext>
    </p:extLst>
  </p:cSld>
  <p:clrMapOvr>
    <a:masterClrMapping/>
  </p:clrMapOvr>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754529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879967"/>
      </p:ext>
    </p:extLst>
  </p:cSld>
  <p:clrMapOvr>
    <a:masterClrMapping/>
  </p:clrMapOvr>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4469886"/>
      </p:ext>
    </p:extLst>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24570867"/>
      </p:ext>
    </p:extLst>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0772035"/>
      </p:ext>
    </p:extLst>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31200607"/>
      </p:ext>
    </p:extLst>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72148858"/>
      </p:ext>
    </p:extLst>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38694737"/>
      </p:ext>
    </p:extLst>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25951414"/>
      </p:ext>
    </p:extLst>
  </p:cSld>
  <p:clrMapOvr>
    <a:masterClrMapping/>
  </p:clrMapOvr>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39279837"/>
      </p:ext>
    </p:extLst>
  </p:cSld>
  <p:clrMapOvr>
    <a:masterClrMapping/>
  </p:clrMapOvr>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78227895"/>
      </p:ext>
    </p:extLst>
  </p:cSld>
  <p:clrMapOvr>
    <a:masterClrMapping/>
  </p:clrMapOvr>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4356232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46138567"/>
      </p:ext>
    </p:extLst>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3645738"/>
      </p:ext>
    </p:extLst>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09377301"/>
      </p:ext>
    </p:extLst>
  </p:cSld>
  <p:clrMapOvr>
    <a:masterClrMapping/>
  </p:clrMapOvr>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7270150"/>
      </p:ext>
    </p:extLst>
  </p:cSld>
  <p:clrMapOvr>
    <a:masterClrMapping/>
  </p:clrMapOvr>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08806948"/>
      </p:ext>
    </p:extLst>
  </p:cSld>
  <p:clrMapOvr>
    <a:masterClrMapping/>
  </p:clrMapOvr>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91847083"/>
      </p:ext>
    </p:extLst>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09212158"/>
      </p:ext>
    </p:extLst>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85382467"/>
      </p:ext>
    </p:extLst>
  </p:cSld>
  <p:clrMapOvr>
    <a:masterClrMapping/>
  </p:clrMapOvr>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36579471"/>
      </p:ext>
    </p:extLst>
  </p:cSld>
  <p:clrMapOvr>
    <a:masterClrMapping/>
  </p:clrMapOvr>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6872287"/>
      </p:ext>
    </p:extLst>
  </p:cSld>
  <p:clrMapOvr>
    <a:masterClrMapping/>
  </p:clrMapOvr>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06317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Prezygotic</a:t>
            </a:r>
            <a:r>
              <a:rPr lang="en-US" dirty="0" smtClean="0"/>
              <a:t> Barriers</a:t>
            </a:r>
            <a:endParaRPr lang="en-US" dirty="0"/>
          </a:p>
        </p:txBody>
      </p:sp>
      <p:sp>
        <p:nvSpPr>
          <p:cNvPr id="3" name="Content Placeholder 2"/>
          <p:cNvSpPr>
            <a:spLocks noGrp="1"/>
          </p:cNvSpPr>
          <p:nvPr>
            <p:ph idx="1"/>
          </p:nvPr>
        </p:nvSpPr>
        <p:spPr>
          <a:xfrm>
            <a:off x="457200" y="1371600"/>
            <a:ext cx="8229600" cy="4709160"/>
          </a:xfrm>
        </p:spPr>
        <p:txBody>
          <a:bodyPr>
            <a:normAutofit/>
          </a:bodyPr>
          <a:lstStyle/>
          <a:p>
            <a:r>
              <a:rPr lang="en-US" dirty="0" smtClean="0">
                <a:solidFill>
                  <a:srgbClr val="C00000"/>
                </a:solidFill>
              </a:rPr>
              <a:t>Behavioral Isolation </a:t>
            </a:r>
            <a:r>
              <a:rPr lang="en-US" dirty="0" smtClean="0"/>
              <a:t>results when some species use certain signals to attract a mate and those signals are unique so that other species do not respond to those signals.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371850"/>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7583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11055969"/>
      </p:ext>
    </p:extLst>
  </p:cSld>
  <p:clrMapOvr>
    <a:masterClrMapping/>
  </p:clrMapOvr>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29174033"/>
      </p:ext>
    </p:extLst>
  </p:cSld>
  <p:clrMapOvr>
    <a:masterClrMapping/>
  </p:clrMapOvr>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1605645"/>
      </p:ext>
    </p:extLst>
  </p:cSld>
  <p:clrMapOvr>
    <a:masterClrMapping/>
  </p:clrMapOvr>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60396574"/>
      </p:ext>
    </p:extLst>
  </p:cSld>
  <p:clrMapOvr>
    <a:masterClrMapping/>
  </p:clrMapOvr>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99137068"/>
      </p:ext>
    </p:extLst>
  </p:cSld>
  <p:clrMapOvr>
    <a:masterClrMapping/>
  </p:clrMapOvr>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88898918"/>
      </p:ext>
    </p:extLst>
  </p:cSld>
  <p:clrMapOvr>
    <a:masterClrMapping/>
  </p:clrMapOvr>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44729142"/>
      </p:ext>
    </p:extLst>
  </p:cSld>
  <p:clrMapOvr>
    <a:masterClrMapping/>
  </p:clrMapOvr>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26860216"/>
      </p:ext>
    </p:extLst>
  </p:cSld>
  <p:clrMapOvr>
    <a:masterClrMapping/>
  </p:clrMapOvr>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12736374"/>
      </p:ext>
    </p:extLst>
  </p:cSld>
  <p:clrMapOvr>
    <a:masterClrMapping/>
  </p:clrMapOvr>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26563776"/>
      </p:ext>
    </p:extLst>
  </p:cSld>
  <p:clrMapOvr>
    <a:masterClrMapping/>
  </p:clrMapOvr>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024218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488789"/>
      </p:ext>
    </p:extLst>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86214611"/>
      </p:ext>
    </p:extLst>
  </p:cSld>
  <p:clrMapOvr>
    <a:masterClrMapping/>
  </p:clrMapOvr>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18365209"/>
      </p:ext>
    </p:extLst>
  </p:cSld>
  <p:clrMapOvr>
    <a:masterClrMapping/>
  </p:clrMapOvr>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43993828"/>
      </p:ext>
    </p:extLst>
  </p:cSld>
  <p:clrMapOvr>
    <a:masterClrMapping/>
  </p:clrMapOvr>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5274747"/>
      </p:ext>
    </p:extLst>
  </p:cSld>
  <p:clrMapOvr>
    <a:masterClrMapping/>
  </p:clrMapOvr>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33339895"/>
      </p:ext>
    </p:extLst>
  </p:cSld>
  <p:clrMapOvr>
    <a:masterClrMapping/>
  </p:clrMapOvr>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71071872"/>
      </p:ext>
    </p:extLst>
  </p:cSld>
  <p:clrMapOvr>
    <a:masterClrMapping/>
  </p:clrMapOvr>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14516907"/>
      </p:ext>
    </p:extLst>
  </p:cSld>
  <p:clrMapOvr>
    <a:masterClrMapping/>
  </p:clrMapOvr>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74102270"/>
      </p:ext>
    </p:extLst>
  </p:cSld>
  <p:clrMapOvr>
    <a:masterClrMapping/>
  </p:clrMapOvr>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5730088"/>
      </p:ext>
    </p:extLst>
  </p:cSld>
  <p:clrMapOvr>
    <a:masterClrMapping/>
  </p:clrMapOvr>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21244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51530239"/>
      </p:ext>
    </p:extLst>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65844761"/>
      </p:ext>
    </p:extLst>
  </p:cSld>
  <p:clrMapOvr>
    <a:masterClrMapping/>
  </p:clrMapOvr>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47399179"/>
      </p:ext>
    </p:extLst>
  </p:cSld>
  <p:clrMapOvr>
    <a:masterClrMapping/>
  </p:clrMapOvr>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26842827"/>
      </p:ext>
    </p:extLst>
  </p:cSld>
  <p:clrMapOvr>
    <a:masterClrMapping/>
  </p:clrMapOvr>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11076958"/>
      </p:ext>
    </p:extLst>
  </p:cSld>
  <p:clrMapOvr>
    <a:masterClrMapping/>
  </p:clrMapOvr>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18230828"/>
      </p:ext>
    </p:extLst>
  </p:cSld>
  <p:clrMapOvr>
    <a:masterClrMapping/>
  </p:clrMapOvr>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91492545"/>
      </p:ext>
    </p:extLst>
  </p:cSld>
  <p:clrMapOvr>
    <a:masterClrMapping/>
  </p:clrMapOvr>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02129869"/>
      </p:ext>
    </p:extLst>
  </p:cSld>
  <p:clrMapOvr>
    <a:masterClrMapping/>
  </p:clrMapOvr>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75319782"/>
      </p:ext>
    </p:extLst>
  </p:cSld>
  <p:clrMapOvr>
    <a:masterClrMapping/>
  </p:clrMapOvr>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85656602"/>
      </p:ext>
    </p:extLst>
  </p:cSld>
  <p:clrMapOvr>
    <a:masterClrMapping/>
  </p:clrMapOvr>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547440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42456328"/>
      </p:ext>
    </p:extLst>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80271740"/>
      </p:ext>
    </p:extLst>
  </p:cSld>
  <p:clrMapOvr>
    <a:masterClrMapping/>
  </p:clrMapOvr>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96222999"/>
      </p:ext>
    </p:extLst>
  </p:cSld>
  <p:clrMapOvr>
    <a:masterClrMapping/>
  </p:clrMapOvr>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63523944"/>
      </p:ext>
    </p:extLst>
  </p:cSld>
  <p:clrMapOvr>
    <a:masterClrMapping/>
  </p:clrMapOvr>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2440156"/>
      </p:ext>
    </p:extLst>
  </p:cSld>
  <p:clrMapOvr>
    <a:masterClrMapping/>
  </p:clrMapOvr>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85847391"/>
      </p:ext>
    </p:extLst>
  </p:cSld>
  <p:clrMapOvr>
    <a:masterClrMapping/>
  </p:clrMapOvr>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09146425"/>
      </p:ext>
    </p:extLst>
  </p:cSld>
  <p:clrMapOvr>
    <a:masterClrMapping/>
  </p:clrMapOvr>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60754741"/>
      </p:ext>
    </p:extLst>
  </p:cSld>
  <p:clrMapOvr>
    <a:masterClrMapping/>
  </p:clrMapOvr>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36791075"/>
      </p:ext>
    </p:extLst>
  </p:cSld>
  <p:clrMapOvr>
    <a:masterClrMapping/>
  </p:clrMapOvr>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9303146"/>
      </p:ext>
    </p:extLst>
  </p:cSld>
  <p:clrMapOvr>
    <a:masterClrMapping/>
  </p:clrMapOvr>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216565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82272162"/>
      </p:ext>
    </p:extLst>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18773765"/>
      </p:ext>
    </p:extLst>
  </p:cSld>
  <p:clrMapOvr>
    <a:masterClrMapping/>
  </p:clrMapOvr>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22124787"/>
      </p:ext>
    </p:extLst>
  </p:cSld>
  <p:clrMapOvr>
    <a:masterClrMapping/>
  </p:clrMapOvr>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30811290"/>
      </p:ext>
    </p:extLst>
  </p:cSld>
  <p:clrMapOvr>
    <a:masterClrMapping/>
  </p:clrMapOvr>
</p:sld>
</file>

<file path=ppt/slides/slide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8685309"/>
      </p:ext>
    </p:extLst>
  </p:cSld>
  <p:clrMapOvr>
    <a:masterClrMapping/>
  </p:clrMapOvr>
</p:sld>
</file>

<file path=ppt/slides/slide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79161974"/>
      </p:ext>
    </p:extLst>
  </p:cSld>
  <p:clrMapOvr>
    <a:masterClrMapping/>
  </p:clrMapOvr>
</p:sld>
</file>

<file path=ppt/slides/slide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82283815"/>
      </p:ext>
    </p:extLst>
  </p:cSld>
  <p:clrMapOvr>
    <a:masterClrMapping/>
  </p:clrMapOvr>
</p:sld>
</file>

<file path=ppt/slides/slide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68780481"/>
      </p:ext>
    </p:extLst>
  </p:cSld>
  <p:clrMapOvr>
    <a:masterClrMapping/>
  </p:clrMapOvr>
</p:sld>
</file>

<file path=ppt/slides/slide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15426244"/>
      </p:ext>
    </p:extLst>
  </p:cSld>
  <p:clrMapOvr>
    <a:masterClrMapping/>
  </p:clrMapOvr>
</p:sld>
</file>

<file path=ppt/slides/slide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45136919"/>
      </p:ext>
    </p:extLst>
  </p:cSld>
  <p:clrMapOvr>
    <a:masterClrMapping/>
  </p:clrMapOvr>
</p:sld>
</file>

<file path=ppt/slides/slide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046556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60824554"/>
      </p:ext>
    </p:extLst>
  </p:cSld>
  <p:clrMapOvr>
    <a:masterClrMapping/>
  </p:clrMapOvr>
</p:sld>
</file>

<file path=ppt/slides/slide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88274056"/>
      </p:ext>
    </p:extLst>
  </p:cSld>
  <p:clrMapOvr>
    <a:masterClrMapping/>
  </p:clrMapOvr>
</p:sld>
</file>

<file path=ppt/slides/slide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99044060"/>
      </p:ext>
    </p:extLst>
  </p:cSld>
  <p:clrMapOvr>
    <a:masterClrMapping/>
  </p:clrMapOvr>
</p:sld>
</file>

<file path=ppt/slides/slide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47249507"/>
      </p:ext>
    </p:extLst>
  </p:cSld>
  <p:clrMapOvr>
    <a:masterClrMapping/>
  </p:clrMapOvr>
</p:sld>
</file>

<file path=ppt/slides/slide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74410613"/>
      </p:ext>
    </p:extLst>
  </p:cSld>
  <p:clrMapOvr>
    <a:masterClrMapping/>
  </p:clrMapOvr>
</p:sld>
</file>

<file path=ppt/slides/slide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92055367"/>
      </p:ext>
    </p:extLst>
  </p:cSld>
  <p:clrMapOvr>
    <a:masterClrMapping/>
  </p:clrMapOvr>
</p:sld>
</file>

<file path=ppt/slides/slide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35681125"/>
      </p:ext>
    </p:extLst>
  </p:cSld>
  <p:clrMapOvr>
    <a:masterClrMapping/>
  </p:clrMapOvr>
</p:sld>
</file>

<file path=ppt/slides/slide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02753067"/>
      </p:ext>
    </p:extLst>
  </p:cSld>
  <p:clrMapOvr>
    <a:masterClrMapping/>
  </p:clrMapOvr>
</p:sld>
</file>

<file path=ppt/slides/slide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31051263"/>
      </p:ext>
    </p:extLst>
  </p:cSld>
  <p:clrMapOvr>
    <a:masterClrMapping/>
  </p:clrMapOvr>
</p:sld>
</file>

<file path=ppt/slides/slide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24423423"/>
      </p:ext>
    </p:extLst>
  </p:cSld>
  <p:clrMapOvr>
    <a:masterClrMapping/>
  </p:clrMapOvr>
</p:sld>
</file>

<file path=ppt/slides/slide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214884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73636732"/>
      </p:ext>
    </p:extLst>
  </p:cSld>
  <p:clrMapOvr>
    <a:masterClrMapping/>
  </p:clrMapOvr>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44500218"/>
      </p:ext>
    </p:extLst>
  </p:cSld>
  <p:clrMapOvr>
    <a:masterClrMapping/>
  </p:clrMapOvr>
</p:sld>
</file>

<file path=ppt/slides/slide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97939101"/>
      </p:ext>
    </p:extLst>
  </p:cSld>
  <p:clrMapOvr>
    <a:masterClrMapping/>
  </p:clrMapOvr>
</p:sld>
</file>

<file path=ppt/slides/slide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22991561"/>
      </p:ext>
    </p:extLst>
  </p:cSld>
  <p:clrMapOvr>
    <a:masterClrMapping/>
  </p:clrMapOvr>
</p:sld>
</file>

<file path=ppt/slides/slide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9421543"/>
      </p:ext>
    </p:extLst>
  </p:cSld>
  <p:clrMapOvr>
    <a:masterClrMapping/>
  </p:clrMapOvr>
</p:sld>
</file>

<file path=ppt/slides/slide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93490333"/>
      </p:ext>
    </p:extLst>
  </p:cSld>
  <p:clrMapOvr>
    <a:masterClrMapping/>
  </p:clrMapOvr>
</p:sld>
</file>

<file path=ppt/slides/slide9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47885193"/>
      </p:ext>
    </p:extLst>
  </p:cSld>
  <p:clrMapOvr>
    <a:masterClrMapping/>
  </p:clrMapOvr>
</p:sld>
</file>

<file path=ppt/slides/slide9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54086752"/>
      </p:ext>
    </p:extLst>
  </p:cSld>
  <p:clrMapOvr>
    <a:masterClrMapping/>
  </p:clrMapOvr>
</p:sld>
</file>

<file path=ppt/slides/slide9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12621720"/>
      </p:ext>
    </p:extLst>
  </p:cSld>
  <p:clrMapOvr>
    <a:masterClrMapping/>
  </p:clrMapOvr>
</p:sld>
</file>

<file path=ppt/slides/slide9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75225690"/>
      </p:ext>
    </p:extLst>
  </p:cSld>
  <p:clrMapOvr>
    <a:masterClrMapping/>
  </p:clrMapOvr>
</p:sld>
</file>

<file path=ppt/slides/slide9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511287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44984020"/>
      </p:ext>
    </p:extLst>
  </p:cSld>
  <p:clrMapOvr>
    <a:masterClrMapping/>
  </p:clrMapOvr>
</p:sld>
</file>

<file path=ppt/slides/slide9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601081583"/>
      </p:ext>
    </p:extLst>
  </p:cSld>
  <p:clrMapOvr>
    <a:masterClrMapping/>
  </p:clrMapOvr>
</p:sld>
</file>

<file path=ppt/slides/slide9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74139419"/>
      </p:ext>
    </p:extLst>
  </p:cSld>
  <p:clrMapOvr>
    <a:masterClrMapping/>
  </p:clrMapOvr>
</p:sld>
</file>

<file path=ppt/slides/slide9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60141559"/>
      </p:ext>
    </p:extLst>
  </p:cSld>
  <p:clrMapOvr>
    <a:masterClrMapping/>
  </p:clrMapOvr>
</p:sld>
</file>

<file path=ppt/slides/slide9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83316686"/>
      </p:ext>
    </p:extLst>
  </p:cSld>
  <p:clrMapOvr>
    <a:masterClrMapping/>
  </p:clrMapOvr>
</p:sld>
</file>

<file path=ppt/slides/slide9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82055471"/>
      </p:ext>
    </p:extLst>
  </p:cSld>
  <p:clrMapOvr>
    <a:masterClrMapping/>
  </p:clrMapOvr>
</p:sld>
</file>

<file path=ppt/slides/slide9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45196577"/>
      </p:ext>
    </p:extLst>
  </p:cSld>
  <p:clrMapOvr>
    <a:masterClrMapping/>
  </p:clrMapOvr>
</p:sld>
</file>

<file path=ppt/slides/slide9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23454037"/>
      </p:ext>
    </p:extLst>
  </p:cSld>
  <p:clrMapOvr>
    <a:masterClrMapping/>
  </p:clrMapOvr>
</p:sld>
</file>

<file path=ppt/slides/slide9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77917057"/>
      </p:ext>
    </p:extLst>
  </p:cSld>
  <p:clrMapOvr>
    <a:masterClrMapping/>
  </p:clrMapOvr>
</p:sld>
</file>

<file path=ppt/slides/slide9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71579831"/>
      </p:ext>
    </p:extLst>
  </p:cSld>
  <p:clrMapOvr>
    <a:masterClrMapping/>
  </p:clrMapOvr>
</p:sld>
</file>

<file path=ppt/slides/slide9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469200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93861538"/>
      </p:ext>
    </p:extLst>
  </p:cSld>
  <p:clrMapOvr>
    <a:masterClrMapping/>
  </p:clrMapOvr>
</p:sld>
</file>

<file path=ppt/slides/slide9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67224811"/>
      </p:ext>
    </p:extLst>
  </p:cSld>
  <p:clrMapOvr>
    <a:masterClrMapping/>
  </p:clrMapOvr>
</p:sld>
</file>

<file path=ppt/slides/slide9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72593650"/>
      </p:ext>
    </p:extLst>
  </p:cSld>
  <p:clrMapOvr>
    <a:masterClrMapping/>
  </p:clrMapOvr>
</p:sld>
</file>

<file path=ppt/slides/slide9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83144163"/>
      </p:ext>
    </p:extLst>
  </p:cSld>
  <p:clrMapOvr>
    <a:masterClrMapping/>
  </p:clrMapOvr>
</p:sld>
</file>

<file path=ppt/slides/slide9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57642983"/>
      </p:ext>
    </p:extLst>
  </p:cSld>
  <p:clrMapOvr>
    <a:masterClrMapping/>
  </p:clrMapOvr>
</p:sld>
</file>

<file path=ppt/slides/slide9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49332401"/>
      </p:ext>
    </p:extLst>
  </p:cSld>
  <p:clrMapOvr>
    <a:masterClrMapping/>
  </p:clrMapOvr>
</p:sld>
</file>

<file path=ppt/slides/slide9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62793974"/>
      </p:ext>
    </p:extLst>
  </p:cSld>
  <p:clrMapOvr>
    <a:masterClrMapping/>
  </p:clrMapOvr>
</p:sld>
</file>

<file path=ppt/slides/slide9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89253117"/>
      </p:ext>
    </p:extLst>
  </p:cSld>
  <p:clrMapOvr>
    <a:masterClrMapping/>
  </p:clrMapOvr>
</p:sld>
</file>

<file path=ppt/slides/slide9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19505780"/>
      </p:ext>
    </p:extLst>
  </p:cSld>
  <p:clrMapOvr>
    <a:masterClrMapping/>
  </p:clrMapOvr>
</p:sld>
</file>

<file path=ppt/slides/slide9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48318031"/>
      </p:ext>
    </p:extLst>
  </p:cSld>
  <p:clrMapOvr>
    <a:masterClrMapping/>
  </p:clrMapOvr>
</p:sld>
</file>

<file path=ppt/slides/slide9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097554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1540736"/>
      </p:ext>
    </p:extLst>
  </p:cSld>
  <p:clrMapOvr>
    <a:masterClrMapping/>
  </p:clrMapOvr>
</p:sld>
</file>

<file path=ppt/slides/slide9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73826774"/>
      </p:ext>
    </p:extLst>
  </p:cSld>
  <p:clrMapOvr>
    <a:masterClrMapping/>
  </p:clrMapOvr>
</p:sld>
</file>

<file path=ppt/slides/slide9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73206803"/>
      </p:ext>
    </p:extLst>
  </p:cSld>
  <p:clrMapOvr>
    <a:masterClrMapping/>
  </p:clrMapOvr>
</p:sld>
</file>

<file path=ppt/slides/slide9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87462838"/>
      </p:ext>
    </p:extLst>
  </p:cSld>
  <p:clrMapOvr>
    <a:masterClrMapping/>
  </p:clrMapOvr>
</p:sld>
</file>

<file path=ppt/slides/slide9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71482461"/>
      </p:ext>
    </p:extLst>
  </p:cSld>
  <p:clrMapOvr>
    <a:masterClrMapping/>
  </p:clrMapOvr>
</p:sld>
</file>

<file path=ppt/slides/slide9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24449325"/>
      </p:ext>
    </p:extLst>
  </p:cSld>
  <p:clrMapOvr>
    <a:masterClrMapping/>
  </p:clrMapOvr>
</p:sld>
</file>

<file path=ppt/slides/slide9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01846329"/>
      </p:ext>
    </p:extLst>
  </p:cSld>
  <p:clrMapOvr>
    <a:masterClrMapping/>
  </p:clrMapOvr>
</p:sld>
</file>

<file path=ppt/slides/slide9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50686304"/>
      </p:ext>
    </p:extLst>
  </p:cSld>
  <p:clrMapOvr>
    <a:masterClrMapping/>
  </p:clrMapOvr>
</p:sld>
</file>

<file path=ppt/slides/slide9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62586506"/>
      </p:ext>
    </p:extLst>
  </p:cSld>
  <p:clrMapOvr>
    <a:masterClrMapping/>
  </p:clrMapOvr>
</p:sld>
</file>

<file path=ppt/slides/slide9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97681248"/>
      </p:ext>
    </p:extLst>
  </p:cSld>
  <p:clrMapOvr>
    <a:masterClrMapping/>
  </p:clrMapOvr>
</p:sld>
</file>

<file path=ppt/slides/slide9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356876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3764</TotalTime>
  <Words>830</Words>
  <Application>Microsoft Office PowerPoint</Application>
  <PresentationFormat>On-screen Show (4:3)</PresentationFormat>
  <Paragraphs>104</Paragraphs>
  <Slides>1165</Slides>
  <Notes>0</Notes>
  <HiddenSlides>0</HiddenSlides>
  <MMClips>0</MMClips>
  <ScaleCrop>false</ScaleCrop>
  <HeadingPairs>
    <vt:vector size="4" baseType="variant">
      <vt:variant>
        <vt:lpstr>Theme</vt:lpstr>
      </vt:variant>
      <vt:variant>
        <vt:i4>1</vt:i4>
      </vt:variant>
      <vt:variant>
        <vt:lpstr>Slide Titles</vt:lpstr>
      </vt:variant>
      <vt:variant>
        <vt:i4>1165</vt:i4>
      </vt:variant>
    </vt:vector>
  </HeadingPairs>
  <TitlesOfParts>
    <vt:vector size="1166" baseType="lpstr">
      <vt:lpstr>Apex</vt:lpstr>
      <vt:lpstr>The Origin of Species</vt:lpstr>
      <vt:lpstr>Speciation is the process by which new species arise.</vt:lpstr>
      <vt:lpstr>Microevolution is a change in the genetic makeup of a population from generation to generation.</vt:lpstr>
      <vt:lpstr>Macroevolution refers to evolutionary change above the species level.</vt:lpstr>
      <vt:lpstr> Biological Species</vt:lpstr>
      <vt:lpstr>The biological species concept emphasizes reproductive isolation.</vt:lpstr>
      <vt:lpstr>Prezygotic barriers impede mating or prevent fertilization if mating does occur. Types of Prezygotic Barriers:</vt:lpstr>
      <vt:lpstr>Prezygotic Barriers</vt:lpstr>
      <vt:lpstr>Prezygotic Barriers</vt:lpstr>
      <vt:lpstr>Prezygotic Barriers</vt:lpstr>
      <vt:lpstr>Prezygotic Barriers</vt:lpstr>
      <vt:lpstr>Prezygotic Barriers</vt:lpstr>
      <vt:lpstr>Post zygotic Barriers prevent a fertilized egg from developing into a fertile adult.  Types of Postzygotic Barriers:</vt:lpstr>
      <vt:lpstr>Postzygotic Barriers</vt:lpstr>
      <vt:lpstr>Postzygotic Barriers</vt:lpstr>
      <vt:lpstr>Postzygotic Barriers</vt:lpstr>
      <vt:lpstr>Speciation can take place with or without geographic isolation.</vt:lpstr>
      <vt:lpstr>PowerPoint Presentation</vt:lpstr>
      <vt:lpstr>Allopatric Speciation is confirmed when individuals from the new population are unable to mate with the individuals from the parent population.</vt:lpstr>
      <vt:lpstr>PowerPoint Presentation</vt:lpstr>
      <vt:lpstr>PowerPoint Presentation</vt:lpstr>
      <vt:lpstr>PowerPoint Presentation</vt:lpstr>
      <vt:lpstr>Allopolyploidy</vt:lpstr>
      <vt:lpstr>   Many plants are polyploid including many of our most important agricultural crops. </vt:lpstr>
      <vt:lpstr>Habitat Selection:</vt:lpstr>
      <vt:lpstr>Sexual Selection</vt:lpstr>
      <vt:lpstr>PowerPoint Presentation</vt:lpstr>
      <vt:lpstr>Adaptive Radiation</vt:lpstr>
      <vt:lpstr>PowerPoint Presentation</vt:lpstr>
      <vt:lpstr>Speciation can occur rapidly or slowly, and it can result from changes in few or many genes.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Memminger</dc:creator>
  <cp:lastModifiedBy>Sally Memminger</cp:lastModifiedBy>
  <cp:revision>19</cp:revision>
  <dcterms:created xsi:type="dcterms:W3CDTF">2010-09-27T11:12:26Z</dcterms:created>
  <dcterms:modified xsi:type="dcterms:W3CDTF">2010-09-30T01:56:58Z</dcterms:modified>
</cp:coreProperties>
</file>