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8" r:id="rId11"/>
    <p:sldId id="263" r:id="rId12"/>
    <p:sldId id="273" r:id="rId13"/>
    <p:sldId id="269" r:id="rId14"/>
    <p:sldId id="264" r:id="rId15"/>
    <p:sldId id="274" r:id="rId16"/>
    <p:sldId id="270" r:id="rId17"/>
    <p:sldId id="271" r:id="rId18"/>
    <p:sldId id="275" r:id="rId19"/>
    <p:sldId id="265" r:id="rId20"/>
    <p:sldId id="272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DBF69-334C-44A5-8EFC-0D0006056330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22A9-8826-4D58-A2C6-26B384635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22A9-8826-4D58-A2C6-26B384635C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522A9-8826-4D58-A2C6-26B384635C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6998C6-69F8-4676-B594-F6E4DFA3CEB7}" type="datetimeFigureOut">
              <a:rPr lang="en-US" smtClean="0"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02646B-11D6-414B-9679-C273BE2C07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2" y="228600"/>
            <a:ext cx="8229600" cy="1828800"/>
          </a:xfrm>
        </p:spPr>
        <p:txBody>
          <a:bodyPr/>
          <a:lstStyle/>
          <a:p>
            <a:r>
              <a:rPr lang="en-US" dirty="0" smtClean="0"/>
              <a:t>Kingdom:  fungi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514599"/>
            <a:ext cx="5017386" cy="37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Deuteromycetes</a:t>
            </a:r>
            <a:r>
              <a:rPr lang="en-US" dirty="0" smtClean="0"/>
              <a:t> are fungi for which no sexual stage has been observed and have not yet been placed into 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5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Phyla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Zygomycetes</a:t>
            </a:r>
            <a:r>
              <a:rPr lang="en-US" sz="3600" dirty="0" smtClean="0"/>
              <a:t> produce </a:t>
            </a:r>
            <a:r>
              <a:rPr lang="en-US" sz="3600" dirty="0" err="1" smtClean="0"/>
              <a:t>gametangia</a:t>
            </a:r>
            <a:r>
              <a:rPr lang="en-US" sz="3600" dirty="0" smtClean="0"/>
              <a:t> that fuse to form a </a:t>
            </a:r>
            <a:r>
              <a:rPr lang="en-US" sz="3600" dirty="0" err="1" smtClean="0"/>
              <a:t>zygosporangium</a:t>
            </a:r>
            <a:r>
              <a:rPr lang="en-US" sz="3600" dirty="0" smtClean="0"/>
              <a:t> within which a </a:t>
            </a:r>
            <a:r>
              <a:rPr lang="en-US" sz="3600" dirty="0" err="1" smtClean="0"/>
              <a:t>zygospore</a:t>
            </a:r>
            <a:r>
              <a:rPr lang="en-US" sz="3600" dirty="0" smtClean="0"/>
              <a:t> (a single cell containing many diploid nuclei) develops.</a:t>
            </a:r>
          </a:p>
          <a:p>
            <a:r>
              <a:rPr lang="en-US" sz="3600" dirty="0" err="1" smtClean="0"/>
              <a:t>Zygomycetes</a:t>
            </a:r>
            <a:r>
              <a:rPr lang="en-US" sz="3600" dirty="0" smtClean="0"/>
              <a:t> have </a:t>
            </a:r>
            <a:r>
              <a:rPr lang="en-US" sz="3600" dirty="0" err="1" smtClean="0"/>
              <a:t>coenocytic</a:t>
            </a:r>
            <a:r>
              <a:rPr lang="en-US" sz="3600" dirty="0" smtClean="0"/>
              <a:t> hyphae.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906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5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Zygomycete</a:t>
            </a:r>
            <a:r>
              <a:rPr lang="en-US" dirty="0" smtClean="0"/>
              <a:t>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8458200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4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775960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Ascomycetes</a:t>
            </a:r>
            <a:r>
              <a:rPr lang="en-US" sz="3600" dirty="0" smtClean="0"/>
              <a:t> produce their sexual spores in a sac like structure called an </a:t>
            </a:r>
            <a:r>
              <a:rPr lang="en-US" sz="3600" dirty="0" err="1" smtClean="0">
                <a:solidFill>
                  <a:srgbClr val="FF0000"/>
                </a:solidFill>
              </a:rPr>
              <a:t>ascus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Yeast </a:t>
            </a:r>
            <a:r>
              <a:rPr lang="en-US" sz="3600" dirty="0" smtClean="0"/>
              <a:t>are unicellular </a:t>
            </a:r>
            <a:r>
              <a:rPr lang="en-US" sz="3600" dirty="0" err="1" smtClean="0"/>
              <a:t>ascomycetes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True </a:t>
            </a:r>
            <a:r>
              <a:rPr lang="en-US" sz="3600" dirty="0" err="1" smtClean="0"/>
              <a:t>ascomycetes</a:t>
            </a:r>
            <a:r>
              <a:rPr lang="en-US" sz="3600" dirty="0" smtClean="0"/>
              <a:t> produce fleshy fruiting bodies called </a:t>
            </a:r>
            <a:r>
              <a:rPr lang="en-US" sz="3600" dirty="0" err="1" smtClean="0">
                <a:solidFill>
                  <a:srgbClr val="FF0000"/>
                </a:solidFill>
              </a:rPr>
              <a:t>ascocarps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 err="1" smtClean="0"/>
              <a:t>Ascomycetes</a:t>
            </a:r>
            <a:r>
              <a:rPr lang="en-US" sz="3600" dirty="0" smtClean="0"/>
              <a:t> have </a:t>
            </a:r>
            <a:r>
              <a:rPr lang="en-US" sz="3600" dirty="0" err="1" smtClean="0"/>
              <a:t>septate</a:t>
            </a:r>
            <a:r>
              <a:rPr lang="en-US" sz="3600" dirty="0" smtClean="0"/>
              <a:t> hyphae.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649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9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91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Ascomycete</a:t>
            </a:r>
            <a:r>
              <a:rPr lang="en-US" dirty="0" smtClean="0"/>
              <a:t>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915400" cy="60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74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305800" cy="57912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Basidiomycetes</a:t>
            </a:r>
            <a:r>
              <a:rPr lang="en-US" sz="3600" dirty="0" smtClean="0"/>
              <a:t> produce their sexual spores in a structure called the </a:t>
            </a:r>
            <a:r>
              <a:rPr lang="en-US" sz="3600" dirty="0" err="1" smtClean="0">
                <a:solidFill>
                  <a:srgbClr val="FF0000"/>
                </a:solidFill>
              </a:rPr>
              <a:t>basidium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 err="1" smtClean="0"/>
              <a:t>Basidia</a:t>
            </a:r>
            <a:r>
              <a:rPr lang="en-US" sz="3600" dirty="0" smtClean="0"/>
              <a:t> are club shaped structures that form a larger structure called the </a:t>
            </a:r>
            <a:r>
              <a:rPr lang="en-US" sz="3600" dirty="0" err="1" smtClean="0">
                <a:solidFill>
                  <a:srgbClr val="FF0000"/>
                </a:solidFill>
              </a:rPr>
              <a:t>basidiocarp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Basidiomycetes</a:t>
            </a:r>
            <a:r>
              <a:rPr lang="en-US" sz="3600" dirty="0" smtClean="0"/>
              <a:t> have </a:t>
            </a:r>
            <a:r>
              <a:rPr lang="en-US" sz="3600" dirty="0" err="1" smtClean="0"/>
              <a:t>septate</a:t>
            </a:r>
            <a:r>
              <a:rPr lang="en-US" sz="3600" dirty="0" smtClean="0"/>
              <a:t> hyphae.</a:t>
            </a:r>
          </a:p>
          <a:p>
            <a:r>
              <a:rPr lang="en-US" sz="3600" dirty="0" smtClean="0"/>
              <a:t>Their </a:t>
            </a:r>
            <a:r>
              <a:rPr lang="en-US" sz="3600" dirty="0" err="1" smtClean="0"/>
              <a:t>dikaryon</a:t>
            </a:r>
            <a:r>
              <a:rPr lang="en-US" sz="3600" dirty="0" smtClean="0"/>
              <a:t> stage may last for years.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229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0218"/>
            <a:ext cx="8159828" cy="596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8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85" y="-34636"/>
            <a:ext cx="8229600" cy="1143000"/>
          </a:xfrm>
        </p:spPr>
        <p:txBody>
          <a:bodyPr/>
          <a:lstStyle/>
          <a:p>
            <a:r>
              <a:rPr lang="en-US" dirty="0" err="1" smtClean="0"/>
              <a:t>Basidiomycetes</a:t>
            </a:r>
            <a:r>
              <a:rPr lang="en-US" dirty="0" smtClean="0"/>
              <a:t>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914400"/>
            <a:ext cx="855828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2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Fungi are multicellular heterotrophs that feed by absorption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382000" cy="3794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Fungi secrete hydrolytic enzymes, digest food outside their bodies, and absorb small molecules.</a:t>
            </a:r>
          </a:p>
          <a:p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3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Decomposers </a:t>
            </a:r>
            <a:r>
              <a:rPr lang="en-US" sz="3200" dirty="0" smtClean="0"/>
              <a:t>of organic material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Mycorrhizal</a:t>
            </a:r>
            <a:r>
              <a:rPr lang="en-US" sz="3200" dirty="0" smtClean="0">
                <a:solidFill>
                  <a:srgbClr val="FF0000"/>
                </a:solidFill>
              </a:rPr>
              <a:t> fungi </a:t>
            </a:r>
            <a:r>
              <a:rPr lang="en-US" sz="3200" dirty="0" smtClean="0"/>
              <a:t>found in association with plant roots and improve absorption of water and minerals to plant while being supplied with organic nutrients.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Lichens</a:t>
            </a:r>
            <a:r>
              <a:rPr lang="en-US" sz="3200" dirty="0" smtClean="0"/>
              <a:t> are symbiotic associations of photosynthetic microorganisms (algae) and fungus.  Pioneer organisms on rock and soil surfaces.</a:t>
            </a:r>
          </a:p>
          <a:p>
            <a:r>
              <a:rPr lang="en-US" sz="3200" dirty="0" smtClean="0"/>
              <a:t>30% of known species of fungus are parasites.  Many are </a:t>
            </a:r>
            <a:r>
              <a:rPr lang="en-US" sz="3200" dirty="0" smtClean="0">
                <a:solidFill>
                  <a:srgbClr val="FF0000"/>
                </a:solidFill>
              </a:rPr>
              <a:t>plant pathogens.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38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4958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</a:rPr>
              <a:t>Mycorrhizal</a:t>
            </a:r>
            <a:r>
              <a:rPr lang="en-US" sz="3600" dirty="0" smtClean="0">
                <a:solidFill>
                  <a:srgbClr val="FF0000"/>
                </a:solidFill>
              </a:rPr>
              <a:t> fungi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Lichens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2580269" cy="296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0572"/>
            <a:ext cx="2743199" cy="205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31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105400" cy="463296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Cell walls are made of chitin</a:t>
            </a:r>
          </a:p>
          <a:p>
            <a:endParaRPr lang="en-US" sz="3600" dirty="0"/>
          </a:p>
          <a:p>
            <a:r>
              <a:rPr lang="en-US" sz="3600" dirty="0" smtClean="0"/>
              <a:t>Bodies are composed of filaments called hyphae that are entwined to form a mass, the mycelium.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16050"/>
            <a:ext cx="2971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fungi are multicellular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Hyphae are divided into cells by cross walls called septa.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Coenocytic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fungi lack septa and consist of a continuous cytoplasmic mass containing hundreds of nuclei.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810000" cy="157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45690"/>
            <a:ext cx="3200400" cy="186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2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Phyla of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Chytridiomycetes</a:t>
            </a:r>
            <a:r>
              <a:rPr lang="en-US" sz="3600" dirty="0" smtClean="0"/>
              <a:t> are aquatic and form motile zoospores.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Zygomycetes</a:t>
            </a:r>
            <a:r>
              <a:rPr lang="en-US" sz="3600" dirty="0" smtClean="0"/>
              <a:t> have </a:t>
            </a:r>
            <a:r>
              <a:rPr lang="en-US" sz="3600" dirty="0" err="1" smtClean="0"/>
              <a:t>coenocytic</a:t>
            </a:r>
            <a:r>
              <a:rPr lang="en-US" sz="3600" dirty="0" smtClean="0"/>
              <a:t> hyphae and produce only one diploid cell, the zygote, in their entire life.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Glomeromycetes</a:t>
            </a:r>
            <a:r>
              <a:rPr lang="en-US" sz="3600" dirty="0" smtClean="0"/>
              <a:t> are the </a:t>
            </a:r>
            <a:r>
              <a:rPr lang="en-US" sz="3600" dirty="0" err="1" smtClean="0"/>
              <a:t>arbuscular</a:t>
            </a:r>
            <a:r>
              <a:rPr lang="en-US" sz="3600" dirty="0" smtClean="0"/>
              <a:t> </a:t>
            </a:r>
            <a:r>
              <a:rPr lang="en-US" sz="3600" dirty="0" err="1" smtClean="0"/>
              <a:t>mycorrhizae</a:t>
            </a:r>
            <a:r>
              <a:rPr lang="en-US" sz="3600" dirty="0" smtClean="0"/>
              <a:t> (fungus that associates with the roots of plants).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Ascomycetes</a:t>
            </a:r>
            <a:r>
              <a:rPr lang="en-US" sz="3600" dirty="0" smtClean="0"/>
              <a:t> are called the “sac fungi” and produce sexual spores in a structure called the </a:t>
            </a:r>
            <a:r>
              <a:rPr lang="en-US" sz="3600" dirty="0" err="1" smtClean="0"/>
              <a:t>ascus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Basidiomycetes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are the “club fungi” and produce sexual spores in a structure called the </a:t>
            </a:r>
            <a:r>
              <a:rPr lang="en-US" sz="3600" dirty="0" err="1" smtClean="0"/>
              <a:t>basidium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866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Fungi reproduce by spores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Fungi are placed into phyla based on the reproductive structure that produces sexual spores.</a:t>
            </a:r>
          </a:p>
          <a:p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557588" cy="35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0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Fungi reproduce both asexually and sexually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Asexual:</a:t>
            </a:r>
          </a:p>
          <a:p>
            <a:pPr lvl="1"/>
            <a:r>
              <a:rPr lang="en-US" sz="3200" dirty="0" smtClean="0"/>
              <a:t>Production of haploid spores within sporangium</a:t>
            </a:r>
          </a:p>
          <a:p>
            <a:pPr lvl="1"/>
            <a:r>
              <a:rPr lang="en-US" sz="3200" dirty="0" smtClean="0"/>
              <a:t>Equal cell division by fission of unicellular fungi or unequal division by </a:t>
            </a:r>
            <a:r>
              <a:rPr lang="en-US" sz="3200" dirty="0" smtClean="0">
                <a:solidFill>
                  <a:srgbClr val="FF0000"/>
                </a:solidFill>
              </a:rPr>
              <a:t>budding</a:t>
            </a:r>
          </a:p>
          <a:p>
            <a:pPr lvl="1"/>
            <a:r>
              <a:rPr lang="en-US" sz="3200" dirty="0" smtClean="0"/>
              <a:t>Production of naked spores, called </a:t>
            </a:r>
            <a:r>
              <a:rPr lang="en-US" sz="3200" dirty="0" smtClean="0">
                <a:solidFill>
                  <a:srgbClr val="FF0000"/>
                </a:solidFill>
              </a:rPr>
              <a:t>conidia </a:t>
            </a:r>
            <a:r>
              <a:rPr lang="en-US" sz="3200" dirty="0" smtClean="0"/>
              <a:t>(not in sporangium) at tips of hyphae</a:t>
            </a:r>
          </a:p>
          <a:p>
            <a:pPr lvl="1"/>
            <a:r>
              <a:rPr lang="en-US" sz="3200" dirty="0" smtClean="0"/>
              <a:t>Simple breakage of the mycelium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33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in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No distinction between male and female</a:t>
            </a:r>
          </a:p>
          <a:p>
            <a:r>
              <a:rPr lang="en-US" sz="3200" dirty="0" smtClean="0"/>
              <a:t>Have </a:t>
            </a:r>
            <a:r>
              <a:rPr lang="en-US" sz="3200" dirty="0" smtClean="0">
                <a:solidFill>
                  <a:srgbClr val="FF0000"/>
                </a:solidFill>
              </a:rPr>
              <a:t>(+) and (-) mating types</a:t>
            </a:r>
          </a:p>
          <a:p>
            <a:r>
              <a:rPr lang="en-US" sz="3200" dirty="0" smtClean="0"/>
              <a:t>Individuals with the same mating type cannot mate</a:t>
            </a:r>
          </a:p>
          <a:p>
            <a:r>
              <a:rPr lang="en-US" sz="3200" dirty="0" smtClean="0"/>
              <a:t>Genetically different, but often not visibly different</a:t>
            </a:r>
          </a:p>
          <a:p>
            <a:r>
              <a:rPr lang="en-US" sz="3200" dirty="0" smtClean="0"/>
              <a:t>Mating types meet and fuse, zygote undergoes meiosis and produces haploid spores.</a:t>
            </a:r>
          </a:p>
          <a:p>
            <a:r>
              <a:rPr lang="en-US" sz="3200" dirty="0" smtClean="0"/>
              <a:t>Haploid spores produce  a </a:t>
            </a:r>
            <a:r>
              <a:rPr lang="en-US" sz="3200" dirty="0" smtClean="0">
                <a:solidFill>
                  <a:srgbClr val="FF0000"/>
                </a:solidFill>
              </a:rPr>
              <a:t>haploid mycelium.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6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dikaryotic</a:t>
            </a:r>
            <a:r>
              <a:rPr lang="en-US" dirty="0" smtClean="0"/>
              <a:t>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In some fungi, the fusion of the nuclei, </a:t>
            </a:r>
            <a:r>
              <a:rPr lang="en-US" sz="3200" dirty="0" err="1" smtClean="0">
                <a:solidFill>
                  <a:srgbClr val="FF0000"/>
                </a:solidFill>
              </a:rPr>
              <a:t>karyogamy</a:t>
            </a:r>
            <a:r>
              <a:rPr lang="en-US" sz="3200" dirty="0" smtClean="0"/>
              <a:t>, occurs long after the fusion of the cytoplasm, </a:t>
            </a:r>
            <a:r>
              <a:rPr lang="en-US" sz="3200" dirty="0" err="1" smtClean="0">
                <a:solidFill>
                  <a:srgbClr val="FF0000"/>
                </a:solidFill>
              </a:rPr>
              <a:t>plasmogamy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/>
              <a:t>This results in hyphae called a </a:t>
            </a:r>
            <a:r>
              <a:rPr lang="en-US" sz="3200" dirty="0" err="1" smtClean="0"/>
              <a:t>dikaryon</a:t>
            </a:r>
            <a:r>
              <a:rPr lang="en-US" sz="3200" dirty="0" smtClean="0"/>
              <a:t>, or having two genetically different, haploid nuclei in the same hyphae.</a:t>
            </a:r>
          </a:p>
          <a:p>
            <a:r>
              <a:rPr lang="en-US" sz="3200" dirty="0" smtClean="0"/>
              <a:t>Zygote is formed long after original mating.</a:t>
            </a:r>
          </a:p>
          <a:p>
            <a:r>
              <a:rPr lang="en-US" sz="3200" dirty="0" smtClean="0"/>
              <a:t>Hyphae is neither haploid (n) or diploid (2n), but rather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n+n</a:t>
            </a:r>
            <a:r>
              <a:rPr lang="en-US" sz="32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sz="3200" dirty="0" err="1" smtClean="0"/>
              <a:t>Dikaryotic</a:t>
            </a:r>
            <a:r>
              <a:rPr lang="en-US" sz="3200" dirty="0" smtClean="0"/>
              <a:t> condition can exist for months or even years.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617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556</Words>
  <Application>Microsoft Office PowerPoint</Application>
  <PresentationFormat>On-screen Show (4:3)</PresentationFormat>
  <Paragraphs>96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Kingdom:  fungi</vt:lpstr>
      <vt:lpstr>Fungi are multicellular heterotrophs that feed by absorption</vt:lpstr>
      <vt:lpstr>Structure of Fungi</vt:lpstr>
      <vt:lpstr>Most fungi are multicellular</vt:lpstr>
      <vt:lpstr>Five Phyla of Fungi</vt:lpstr>
      <vt:lpstr>Fungi reproduce by spores</vt:lpstr>
      <vt:lpstr>Fungi reproduce both asexually and sexually</vt:lpstr>
      <vt:lpstr>Sexual Reproduction in Fungi</vt:lpstr>
      <vt:lpstr>The dikaryotic condition</vt:lpstr>
      <vt:lpstr>      Deuteromycetes are fungi for which no sexual stage has been observed and have not yet been placed into a group</vt:lpstr>
      <vt:lpstr>Representative Phyla</vt:lpstr>
      <vt:lpstr>PowerPoint Presentation</vt:lpstr>
      <vt:lpstr>Zygomycete Life Cycle</vt:lpstr>
      <vt:lpstr>PowerPoint Presentation</vt:lpstr>
      <vt:lpstr>PowerPoint Presentation</vt:lpstr>
      <vt:lpstr>Ascomycete Life Cycle</vt:lpstr>
      <vt:lpstr>PowerPoint Presentation</vt:lpstr>
      <vt:lpstr>PowerPoint Presentation</vt:lpstr>
      <vt:lpstr>Basidiomycetes Life Cycle</vt:lpstr>
      <vt:lpstr>Importance of Fungi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Memminger</dc:creator>
  <cp:lastModifiedBy>Sally Memminger</cp:lastModifiedBy>
  <cp:revision>17</cp:revision>
  <dcterms:created xsi:type="dcterms:W3CDTF">2010-10-19T22:20:48Z</dcterms:created>
  <dcterms:modified xsi:type="dcterms:W3CDTF">2010-10-20T01:24:39Z</dcterms:modified>
</cp:coreProperties>
</file>